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78" r:id="rId4"/>
    <p:sldId id="276" r:id="rId5"/>
    <p:sldId id="286" r:id="rId6"/>
    <p:sldId id="289" r:id="rId7"/>
    <p:sldId id="287" r:id="rId8"/>
    <p:sldId id="290" r:id="rId9"/>
    <p:sldId id="291" r:id="rId10"/>
    <p:sldId id="288" r:id="rId11"/>
    <p:sldId id="292" r:id="rId12"/>
    <p:sldId id="27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作柏" initials="张作柏" lastIdx="1" clrIdx="0">
    <p:extLst>
      <p:ext uri="{19B8F6BF-5375-455C-9EA6-DF929625EA0E}">
        <p15:presenceInfo xmlns:p15="http://schemas.microsoft.com/office/powerpoint/2012/main" userId="S::zhangzuobai@bytedance.com::73f9ac7d-4589-4103-a0f5-96595e2d09a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0907"/>
    <a:srgbClr val="B3232A"/>
    <a:srgbClr val="B90B0A"/>
    <a:srgbClr val="690202"/>
    <a:srgbClr val="9B232A"/>
    <a:srgbClr val="5B4040"/>
    <a:srgbClr val="340605"/>
    <a:srgbClr val="8C0000"/>
    <a:srgbClr val="960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9"/>
    <p:restoredTop sz="93068"/>
  </p:normalViewPr>
  <p:slideViewPr>
    <p:cSldViewPr snapToGrid="0" snapToObjects="1">
      <p:cViewPr varScale="1">
        <p:scale>
          <a:sx n="109" d="100"/>
          <a:sy n="109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B243A-DCB3-534B-813F-C6CEE6474C62}" type="datetimeFigureOut">
              <a:rPr kumimoji="1" lang="zh-CN" altLang="en-US" smtClean="0"/>
              <a:t>2023/6/2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86C78-F89C-7140-B2EE-C7BF8EA6D1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2745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86C78-F89C-7140-B2EE-C7BF8EA6D17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7976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86C78-F89C-7140-B2EE-C7BF8EA6D17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3964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86C78-F89C-7140-B2EE-C7BF8EA6D17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8863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86C78-F89C-7140-B2EE-C7BF8EA6D17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6668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86C78-F89C-7140-B2EE-C7BF8EA6D17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6237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86C78-F89C-7140-B2EE-C7BF8EA6D17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0577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86C78-F89C-7140-B2EE-C7BF8EA6D17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215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86C78-F89C-7140-B2EE-C7BF8EA6D17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737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86C78-F89C-7140-B2EE-C7BF8EA6D17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573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那么关于方向的选择，我认为主要考虑的因素有以上几个。</a:t>
            </a:r>
            <a:endParaRPr kumimoji="1" lang="en-US" altLang="zh-CN" dirty="0"/>
          </a:p>
          <a:p>
            <a:r>
              <a:rPr kumimoji="1" lang="zh-CN" altLang="en-US" dirty="0"/>
              <a:t>个人兴趣很重要，这个在</a:t>
            </a:r>
            <a:r>
              <a:rPr kumimoji="1" lang="en-US" altLang="zh-CN" dirty="0"/>
              <a:t>sys</a:t>
            </a:r>
            <a:r>
              <a:rPr kumimoji="1" lang="zh-CN" altLang="en-US" dirty="0"/>
              <a:t>的部分已经谈到了一些。这也会非常影响你未来读博时的状态，如果你不能说服自己读博是一件有意义的事的话，其实蛮难坚持下来的。</a:t>
            </a:r>
            <a:endParaRPr kumimoji="1" lang="en-US" altLang="zh-CN" dirty="0"/>
          </a:p>
          <a:p>
            <a:r>
              <a:rPr kumimoji="1" lang="zh-CN" altLang="en-US" dirty="0"/>
              <a:t>再就是申请难度的问题，我个人其实蛮推荐大家去找一找</a:t>
            </a:r>
            <a:r>
              <a:rPr kumimoji="1" lang="en-US" altLang="zh-CN" dirty="0"/>
              <a:t>ml</a:t>
            </a:r>
            <a:r>
              <a:rPr kumimoji="1" lang="zh-CN" altLang="en-US" dirty="0"/>
              <a:t>里在</a:t>
            </a:r>
            <a:r>
              <a:rPr kumimoji="1" lang="en-US" altLang="zh-CN" dirty="0"/>
              <a:t>cv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nlp</a:t>
            </a:r>
            <a:r>
              <a:rPr kumimoji="1" lang="zh-CN" altLang="en-US" dirty="0"/>
              <a:t>之外的方向的，</a:t>
            </a:r>
            <a:r>
              <a:rPr kumimoji="1" lang="en-US" altLang="zh-CN" dirty="0"/>
              <a:t>ml</a:t>
            </a:r>
            <a:r>
              <a:rPr kumimoji="1" lang="zh-CN" altLang="en-US" dirty="0"/>
              <a:t>其实还有很多有趣的地方，不只是刷点、洗数据集啥的。有不少人说做</a:t>
            </a:r>
            <a:r>
              <a:rPr kumimoji="1" lang="en-US" altLang="zh-CN" dirty="0"/>
              <a:t>dl</a:t>
            </a:r>
            <a:r>
              <a:rPr kumimoji="1" lang="zh-CN" altLang="en-US" dirty="0"/>
              <a:t>做久了人就傻了，我自己在大二时其实蛮信这句话的，但后来慢慢了解</a:t>
            </a:r>
            <a:r>
              <a:rPr kumimoji="1" lang="en-US" altLang="zh-CN" dirty="0"/>
              <a:t>ml</a:t>
            </a:r>
            <a:r>
              <a:rPr kumimoji="1" lang="zh-CN" altLang="en-US" dirty="0"/>
              <a:t>之后态度就发生了转变，很多时候还是自己的眼界不够，推荐大家在读自己领域的文章之外，多读一些</a:t>
            </a:r>
            <a:r>
              <a:rPr kumimoji="1" lang="en-US" altLang="zh-CN" dirty="0" err="1"/>
              <a:t>icml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iclr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neurips</a:t>
            </a:r>
            <a:r>
              <a:rPr kumimoji="1" lang="zh-CN" altLang="en-US" dirty="0"/>
              <a:t>这些会议上</a:t>
            </a:r>
            <a:r>
              <a:rPr kumimoji="1" lang="en-US" altLang="zh-CN" dirty="0"/>
              <a:t>general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ml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paper</a:t>
            </a:r>
            <a:r>
              <a:rPr kumimoji="1" lang="zh-CN" altLang="en-US" dirty="0"/>
              <a:t>，关注一下这些会议上好的</a:t>
            </a:r>
            <a:r>
              <a:rPr kumimoji="1" lang="en-US" altLang="zh-CN" dirty="0"/>
              <a:t>paper</a:t>
            </a:r>
            <a:r>
              <a:rPr kumimoji="1" lang="zh-CN" altLang="en-US" dirty="0"/>
              <a:t>都在做什么，其实是非常有趣的。这里插一句，如果大家看看过往几年的申请结果，就会发现大陆每年稳定都有</a:t>
            </a:r>
            <a:r>
              <a:rPr kumimoji="1" lang="en-US" altLang="zh-CN" dirty="0"/>
              <a:t>cv</a:t>
            </a:r>
            <a:r>
              <a:rPr kumimoji="1" lang="zh-CN" altLang="en-US" dirty="0"/>
              <a:t>学生能申到四大，但是</a:t>
            </a:r>
            <a:r>
              <a:rPr kumimoji="1" lang="en-US" altLang="zh-CN" dirty="0" err="1"/>
              <a:t>nlp</a:t>
            </a:r>
            <a:r>
              <a:rPr kumimoji="1" lang="zh-CN" altLang="en-US" dirty="0"/>
              <a:t>的学生就非常难，最好的基本是</a:t>
            </a:r>
            <a:r>
              <a:rPr kumimoji="1" lang="en-US" altLang="zh-CN" dirty="0" err="1"/>
              <a:t>uw</a:t>
            </a:r>
            <a:r>
              <a:rPr kumimoji="1" lang="zh-CN" altLang="en-US" dirty="0"/>
              <a:t>和普林了。</a:t>
            </a:r>
            <a:endParaRPr kumimoji="1" lang="en-US" altLang="zh-CN" dirty="0"/>
          </a:p>
          <a:p>
            <a:r>
              <a:rPr kumimoji="1" lang="zh-CN" altLang="en-US" dirty="0"/>
              <a:t>然后是发论文的难度，我们不跨领域对比</a:t>
            </a:r>
            <a:r>
              <a:rPr kumimoji="1" lang="en-US" altLang="zh-CN" dirty="0"/>
              <a:t>ml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sys</a:t>
            </a:r>
            <a:r>
              <a:rPr kumimoji="1" lang="zh-CN" altLang="en-US" dirty="0"/>
              <a:t>，就单说</a:t>
            </a:r>
            <a:r>
              <a:rPr kumimoji="1" lang="en-US" altLang="zh-CN" dirty="0"/>
              <a:t>ml</a:t>
            </a:r>
            <a:r>
              <a:rPr kumimoji="1" lang="zh-CN" altLang="en-US" dirty="0"/>
              <a:t>的话，这个和你选的方向高度相关的，就比如这两年做</a:t>
            </a:r>
            <a:r>
              <a:rPr kumimoji="1" lang="en-US" altLang="zh-CN" dirty="0"/>
              <a:t>fair</a:t>
            </a:r>
            <a:r>
              <a:rPr kumimoji="1" lang="zh-CN" altLang="en-US" dirty="0"/>
              <a:t>，做</a:t>
            </a:r>
            <a:r>
              <a:rPr kumimoji="1" lang="en-US" altLang="zh-CN" dirty="0"/>
              <a:t>drug</a:t>
            </a:r>
            <a:r>
              <a:rPr kumimoji="1" lang="zh-CN" altLang="en-US" dirty="0"/>
              <a:t>的文章很多方法都非常</a:t>
            </a:r>
            <a:r>
              <a:rPr kumimoji="1" lang="en-US" altLang="zh-CN" dirty="0"/>
              <a:t>trivial</a:t>
            </a:r>
            <a:r>
              <a:rPr kumimoji="1" lang="zh-CN" altLang="en-US" dirty="0"/>
              <a:t>，但是一样三大</a:t>
            </a:r>
            <a:r>
              <a:rPr kumimoji="1" lang="en-US" altLang="zh-CN" dirty="0"/>
              <a:t>ml</a:t>
            </a:r>
            <a:r>
              <a:rPr kumimoji="1" lang="zh-CN" altLang="en-US" dirty="0"/>
              <a:t>会中的飞起，主要还是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选得好。当然这一点对于一个本科生来说还是太难了，要多和别人交流，多和导师交流才行。</a:t>
            </a:r>
            <a:endParaRPr kumimoji="1" lang="en-US" altLang="zh-CN" dirty="0"/>
          </a:p>
          <a:p>
            <a:r>
              <a:rPr kumimoji="1" lang="zh-CN" altLang="en-US" dirty="0"/>
              <a:t>最后一点是能否找到合适的导师，这个既指本科导师也指</a:t>
            </a:r>
            <a:r>
              <a:rPr kumimoji="1" lang="en-US" altLang="zh-CN" dirty="0" err="1"/>
              <a:t>phd</a:t>
            </a:r>
            <a:r>
              <a:rPr kumimoji="1" lang="zh-CN" altLang="en-US" dirty="0"/>
              <a:t>导师，要找到一个工作模式和</a:t>
            </a:r>
            <a:r>
              <a:rPr kumimoji="1" lang="en-US" altLang="zh-CN" dirty="0"/>
              <a:t>taste</a:t>
            </a:r>
            <a:r>
              <a:rPr kumimoji="1" lang="zh-CN" altLang="en-US" dirty="0"/>
              <a:t>和自己都相仿的导师是蛮难的，尤其在复旦，你的选择就及其受限了。我个人非常推荐大家尝试联系复旦外的导师，包括企业里的</a:t>
            </a:r>
            <a:r>
              <a:rPr kumimoji="1" lang="en-US" altLang="zh-CN" dirty="0"/>
              <a:t>lab</a:t>
            </a:r>
            <a:r>
              <a:rPr kumimoji="1" lang="zh-CN" altLang="en-US" dirty="0"/>
              <a:t>有没有好的实习机会等等，之前就有同学成功搭上交大的导师，咱们这个专业远程做科研完全没有问题。然后也可以试着联系联系国外的老师，这个不一定要等到暑研，自己看到感兴趣的老师不妨就问问有没有合作的机会，万一能搭上，就赚大了。</a:t>
            </a:r>
            <a:endParaRPr kumimoji="1" lang="en-US" altLang="zh-CN" dirty="0"/>
          </a:p>
          <a:p>
            <a:r>
              <a:rPr kumimoji="1" lang="zh-CN" altLang="en-US" dirty="0"/>
              <a:t>然后关于</a:t>
            </a:r>
            <a:r>
              <a:rPr kumimoji="1" lang="en-US" altLang="zh-CN"/>
              <a:t>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86C78-F89C-7140-B2EE-C7BF8EA6D17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4487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475CD-A8C7-EA4C-A73F-49A4CFB37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56263F-DD16-8640-9955-EA96877F7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199EF7-33BD-CF44-AC3C-3DF471DBC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1347-3524-5149-999C-BC16F433044B}" type="datetimeFigureOut">
              <a:rPr kumimoji="1" lang="zh-CN" altLang="en-US" smtClean="0"/>
              <a:t>2023/6/2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41EAF-EE14-7C49-AF00-14E9AEC1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546BE0-ECA0-374C-A271-E39F30E11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55FD-65F4-424D-96A8-BFB1E7E266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812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DBFE-A3CE-CE44-8B4E-895E092B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9CCDFF-8548-E340-BA39-28FA4D0A2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90A0B0-C570-1A42-B10C-4F430EEF9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1347-3524-5149-999C-BC16F433044B}" type="datetimeFigureOut">
              <a:rPr kumimoji="1" lang="zh-CN" altLang="en-US" smtClean="0"/>
              <a:t>2023/6/2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AAE163-601E-F14B-86E3-6060D5D92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F79C24-E85C-374F-80F6-C4B0F102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55FD-65F4-424D-96A8-BFB1E7E266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1452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CA43AE-E483-A141-A085-66D6D0DF54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5C1C96-41BC-8B48-A1B2-59BDB4481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23BD9D-93E3-B64B-BC6B-94DF1C23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1347-3524-5149-999C-BC16F433044B}" type="datetimeFigureOut">
              <a:rPr kumimoji="1" lang="zh-CN" altLang="en-US" smtClean="0"/>
              <a:t>2023/6/2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24F64B-4374-6448-A7D9-ECF2A235E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4537B-374A-0645-8FDC-6336C5E51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55FD-65F4-424D-96A8-BFB1E7E266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428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42325E-0FA2-6F4C-855B-33B14F52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B59275-DE5E-9748-BCA6-EE001C8E2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D91E62-9682-5B49-86CC-63C54B553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1347-3524-5149-999C-BC16F433044B}" type="datetimeFigureOut">
              <a:rPr kumimoji="1" lang="zh-CN" altLang="en-US" smtClean="0"/>
              <a:t>2023/6/2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3EF98E-842C-004B-A74A-1734DE6F2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011C6-6FE3-A743-A800-D562D076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55FD-65F4-424D-96A8-BFB1E7E266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046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2BACD-8EE0-C14E-A69A-DB63798E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066378-17CB-D744-A6A1-A360B4ECF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C24D24-F0CA-9F48-87AA-5E7F70879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1347-3524-5149-999C-BC16F433044B}" type="datetimeFigureOut">
              <a:rPr kumimoji="1" lang="zh-CN" altLang="en-US" smtClean="0"/>
              <a:t>2023/6/2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207DBC-44A0-5345-9784-D6DA78B5B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4B006E-2D89-AF43-ACB9-D58098266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55FD-65F4-424D-96A8-BFB1E7E266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0524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B8546-5502-1948-AF45-72322E33A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34D3D8-0305-714D-84BE-CAADFF7D4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78C56F-E0B5-3C47-9792-187A02FF5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2D6F00-BDF6-644A-A713-7508BC0A1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1347-3524-5149-999C-BC16F433044B}" type="datetimeFigureOut">
              <a:rPr kumimoji="1" lang="zh-CN" altLang="en-US" smtClean="0"/>
              <a:t>2023/6/2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03DA05-6C1D-7E4A-A5EB-B90A88DCA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6FEA6E-B296-454B-9C54-240E789CC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55FD-65F4-424D-96A8-BFB1E7E266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1698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6C954-F4C9-DA43-99A4-1F7A887E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6B6CB5-2866-C547-933A-7847BFED9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219F04-5030-3C4F-B08C-681FD3457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88B0A4-329C-4C46-AE20-B3AC6724A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FE87E3-CFC8-8249-A2A5-A2032BD57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ACE0058-F4B9-C84C-B2CE-97AB6F28D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1347-3524-5149-999C-BC16F433044B}" type="datetimeFigureOut">
              <a:rPr kumimoji="1" lang="zh-CN" altLang="en-US" smtClean="0"/>
              <a:t>2023/6/2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46B864-CF95-AE46-A2BA-A9F5C1608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635E77-5D38-1945-8233-F9CDACF6D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55FD-65F4-424D-96A8-BFB1E7E266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1848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D18A7B-0E67-954D-BA3A-481D9110B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374B377-E1DB-3748-805E-892583D2F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1347-3524-5149-999C-BC16F433044B}" type="datetimeFigureOut">
              <a:rPr kumimoji="1" lang="zh-CN" altLang="en-US" smtClean="0"/>
              <a:t>2023/6/2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4CDA66-247E-B348-82A8-5A843A5B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D841AD-A149-5944-8F45-1D52D30EC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55FD-65F4-424D-96A8-BFB1E7E266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0952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0F0322-91AE-2D42-9C9D-41214CA85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1347-3524-5149-999C-BC16F433044B}" type="datetimeFigureOut">
              <a:rPr kumimoji="1" lang="zh-CN" altLang="en-US" smtClean="0"/>
              <a:t>2023/6/2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C33148-D700-8C4E-9045-736F93B22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4E0D88-B68B-B64E-86FE-2C62B7B89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55FD-65F4-424D-96A8-BFB1E7E266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3014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B6FB7-D9A1-DA46-9BBB-E294260D4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3ADE62-E651-AE48-AFA7-ADDCB6502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CD041A-F1EB-2143-9E84-7AA5D35EC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5512D0-755E-1D43-9B88-445A1CCE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1347-3524-5149-999C-BC16F433044B}" type="datetimeFigureOut">
              <a:rPr kumimoji="1" lang="zh-CN" altLang="en-US" smtClean="0"/>
              <a:t>2023/6/2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D3E599-8E24-1E4B-8004-37ABBC5EF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E1C704-1D39-9541-B6D0-CD24346D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55FD-65F4-424D-96A8-BFB1E7E266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6649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EBE94-5032-7545-8172-5116ADF61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E2C994B-9C47-9D40-A2F7-CBFF63FA6D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1D629D-3BAB-1B4E-B3EC-42D3FF99C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8D0318-56FC-6D43-8CA5-670B90F3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1347-3524-5149-999C-BC16F433044B}" type="datetimeFigureOut">
              <a:rPr kumimoji="1" lang="zh-CN" altLang="en-US" smtClean="0"/>
              <a:t>2023/6/2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7E09C9-4F11-384A-8EF8-FBD2B4CBE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183383-0644-884B-989B-F2A4D3D1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55FD-65F4-424D-96A8-BFB1E7E266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139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CD8CC12-EA15-D244-9821-6E0106A69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E8C615-BEEB-8949-A7FA-B7E43FCA7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A89F11-1089-FD45-9D0D-9D911F6A01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51347-3524-5149-999C-BC16F433044B}" type="datetimeFigureOut">
              <a:rPr kumimoji="1" lang="zh-CN" altLang="en-US" smtClean="0"/>
              <a:t>2023/6/2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432D2C-6169-C841-88E0-B9258D4C0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7F365D-56C4-3046-A1E6-76220C9CC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955FD-65F4-424D-96A8-BFB1E7E266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147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Crying/Tape.gi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09F0E210-E609-3249-ABBD-52D5632FB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0455" y="5238933"/>
            <a:ext cx="9144000" cy="214511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杨之恒 </a:t>
            </a:r>
            <a:r>
              <a:rPr kumimoji="1" lang="en-US" altLang="zh-CN" sz="1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19307130117</a:t>
            </a:r>
          </a:p>
          <a:p>
            <a:pPr algn="l">
              <a:lnSpc>
                <a:spcPct val="100000"/>
              </a:lnSpc>
            </a:pPr>
            <a:r>
              <a:rPr kumimoji="1"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江刻优 </a:t>
            </a:r>
            <a:r>
              <a:rPr kumimoji="1" lang="en-US" altLang="zh-CN" sz="1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19307130124</a:t>
            </a:r>
            <a:r>
              <a:rPr kumimoji="1"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1" lang="en-US" altLang="zh-CN" sz="18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C43B3D-899C-EC4A-9DF1-CDFABAAD8097}"/>
              </a:ext>
            </a:extLst>
          </p:cNvPr>
          <p:cNvSpPr/>
          <p:nvPr/>
        </p:nvSpPr>
        <p:spPr>
          <a:xfrm>
            <a:off x="2459448" y="2858162"/>
            <a:ext cx="7273145" cy="163121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5000" b="1" cap="none" spc="0" dirty="0">
                <a:ln w="12700">
                  <a:noFill/>
                  <a:prstDash val="solid"/>
                </a:ln>
                <a:solidFill>
                  <a:srgbClr val="69020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移动互联网期末项目讲演</a:t>
            </a:r>
            <a:endParaRPr kumimoji="1" lang="en-US" altLang="zh-CN" sz="5000" b="1" dirty="0">
              <a:ln w="12700">
                <a:noFill/>
                <a:prstDash val="solid"/>
              </a:ln>
              <a:solidFill>
                <a:srgbClr val="69020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zh-CN" altLang="en-US" sz="5000" b="1" dirty="0">
                <a:ln w="12700">
                  <a:noFill/>
                  <a:prstDash val="solid"/>
                </a:ln>
                <a:solidFill>
                  <a:srgbClr val="69020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                      </a:t>
            </a:r>
            <a:r>
              <a:rPr kumimoji="1" lang="en-US" altLang="zh-CN" sz="3600" dirty="0">
                <a:ln w="12700">
                  <a:noFill/>
                  <a:prstDash val="solid"/>
                </a:ln>
                <a:solidFill>
                  <a:srgbClr val="69020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——Tape</a:t>
            </a:r>
            <a:endParaRPr lang="zh-CN" altLang="en-US" sz="3600" cap="none" spc="0" dirty="0">
              <a:ln w="12700">
                <a:noFill/>
                <a:prstDash val="solid"/>
              </a:ln>
              <a:solidFill>
                <a:srgbClr val="69020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8CE998-B530-444A-9C36-D3FD093EC2FB}"/>
              </a:ext>
            </a:extLst>
          </p:cNvPr>
          <p:cNvSpPr/>
          <p:nvPr/>
        </p:nvSpPr>
        <p:spPr>
          <a:xfrm>
            <a:off x="-11723" y="-10510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7E99CBA-02EA-DD49-BC7D-D36F84036472}"/>
              </a:ext>
            </a:extLst>
          </p:cNvPr>
          <p:cNvSpPr/>
          <p:nvPr/>
        </p:nvSpPr>
        <p:spPr>
          <a:xfrm>
            <a:off x="0" y="6740172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1A24626-19E8-B940-8253-18ECCF6B7F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0392" y="542909"/>
            <a:ext cx="1811215" cy="18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5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D6BFD79-8C1E-2247-AB85-E485C2234C44}"/>
              </a:ext>
            </a:extLst>
          </p:cNvPr>
          <p:cNvSpPr/>
          <p:nvPr/>
        </p:nvSpPr>
        <p:spPr>
          <a:xfrm>
            <a:off x="-11723" y="-10510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3F2856-8D12-B145-8C40-3AE39474E913}"/>
              </a:ext>
            </a:extLst>
          </p:cNvPr>
          <p:cNvSpPr/>
          <p:nvPr/>
        </p:nvSpPr>
        <p:spPr>
          <a:xfrm>
            <a:off x="0" y="6740172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E4AB50D-A399-BDB3-647E-E02EB459B6FF}"/>
              </a:ext>
            </a:extLst>
          </p:cNvPr>
          <p:cNvGrpSpPr/>
          <p:nvPr/>
        </p:nvGrpSpPr>
        <p:grpSpPr>
          <a:xfrm>
            <a:off x="4310902" y="3500072"/>
            <a:ext cx="3570208" cy="1230666"/>
            <a:chOff x="4298076" y="2848154"/>
            <a:chExt cx="3570208" cy="123066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15F2E58-E330-DEBF-8458-B2C94BAF8C92}"/>
                </a:ext>
              </a:extLst>
            </p:cNvPr>
            <p:cNvSpPr txBox="1"/>
            <p:nvPr/>
          </p:nvSpPr>
          <p:spPr>
            <a:xfrm>
              <a:off x="4298076" y="3076198"/>
              <a:ext cx="35702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690202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其他相关介绍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8083B33-55F1-3A31-C09A-DB4A08920288}"/>
                </a:ext>
              </a:extLst>
            </p:cNvPr>
            <p:cNvSpPr txBox="1"/>
            <p:nvPr/>
          </p:nvSpPr>
          <p:spPr>
            <a:xfrm>
              <a:off x="4602496" y="3505803"/>
              <a:ext cx="2961357" cy="278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kumimoji="1" lang="en-US" altLang="zh-CN" sz="110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4" name="直接连接符 9">
              <a:extLst>
                <a:ext uri="{FF2B5EF4-FFF2-40B4-BE49-F238E27FC236}">
                  <a16:creationId xmlns:a16="http://schemas.microsoft.com/office/drawing/2014/main" id="{FCBD8A56-90E9-43FB-6DBD-6ED9B97AF43A}"/>
                </a:ext>
              </a:extLst>
            </p:cNvPr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0">
              <a:extLst>
                <a:ext uri="{FF2B5EF4-FFF2-40B4-BE49-F238E27FC236}">
                  <a16:creationId xmlns:a16="http://schemas.microsoft.com/office/drawing/2014/main" id="{ECB79D27-4A0F-3316-8BDB-090F95D40B94}"/>
                </a:ext>
              </a:extLst>
            </p:cNvPr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1375F34-0431-C273-ADBC-499911BFD1DA}"/>
              </a:ext>
            </a:extLst>
          </p:cNvPr>
          <p:cNvGrpSpPr>
            <a:grpSpLocks noChangeAspect="1"/>
          </p:cNvGrpSpPr>
          <p:nvPr/>
        </p:nvGrpSpPr>
        <p:grpSpPr>
          <a:xfrm>
            <a:off x="4818595" y="2140197"/>
            <a:ext cx="2554810" cy="1199156"/>
            <a:chOff x="9226008" y="-1169675"/>
            <a:chExt cx="1647803" cy="773433"/>
          </a:xfrm>
          <a:solidFill>
            <a:srgbClr val="96000B"/>
          </a:solidFill>
        </p:grpSpPr>
        <p:sp>
          <p:nvSpPr>
            <p:cNvPr id="3" name="任意多边形 15">
              <a:extLst>
                <a:ext uri="{FF2B5EF4-FFF2-40B4-BE49-F238E27FC236}">
                  <a16:creationId xmlns:a16="http://schemas.microsoft.com/office/drawing/2014/main" id="{3B2882AD-9411-99FA-8ABC-BF3C46F32B83}"/>
                </a:ext>
              </a:extLst>
            </p:cNvPr>
            <p:cNvSpPr/>
            <p:nvPr/>
          </p:nvSpPr>
          <p:spPr>
            <a:xfrm>
              <a:off x="9226008" y="-1169675"/>
              <a:ext cx="767829" cy="773433"/>
            </a:xfrm>
            <a:custGeom>
              <a:avLst/>
              <a:gdLst/>
              <a:ahLst/>
              <a:cxnLst/>
              <a:rect l="l" t="t" r="r" b="b"/>
              <a:pathLst>
                <a:path w="767829" h="773433">
                  <a:moveTo>
                    <a:pt x="383186" y="0"/>
                  </a:moveTo>
                  <a:cubicBezTo>
                    <a:pt x="499323" y="52"/>
                    <a:pt x="592033" y="46540"/>
                    <a:pt x="661316" y="139464"/>
                  </a:cubicBezTo>
                  <a:cubicBezTo>
                    <a:pt x="730599" y="232388"/>
                    <a:pt x="766103" y="371436"/>
                    <a:pt x="767829" y="556608"/>
                  </a:cubicBezTo>
                  <a:cubicBezTo>
                    <a:pt x="767397" y="603342"/>
                    <a:pt x="764855" y="647227"/>
                    <a:pt x="760201" y="688263"/>
                  </a:cubicBezTo>
                  <a:lnTo>
                    <a:pt x="745113" y="773433"/>
                  </a:lnTo>
                  <a:lnTo>
                    <a:pt x="506019" y="773433"/>
                  </a:lnTo>
                  <a:lnTo>
                    <a:pt x="512259" y="739730"/>
                  </a:lnTo>
                  <a:cubicBezTo>
                    <a:pt x="519317" y="691261"/>
                    <a:pt x="522957" y="630221"/>
                    <a:pt x="523180" y="556608"/>
                  </a:cubicBezTo>
                  <a:cubicBezTo>
                    <a:pt x="522883" y="459043"/>
                    <a:pt x="516510" y="384341"/>
                    <a:pt x="504061" y="332502"/>
                  </a:cubicBezTo>
                  <a:cubicBezTo>
                    <a:pt x="491611" y="280663"/>
                    <a:pt x="474868" y="245264"/>
                    <a:pt x="453831" y="226305"/>
                  </a:cubicBezTo>
                  <a:cubicBezTo>
                    <a:pt x="432794" y="207345"/>
                    <a:pt x="409245" y="198400"/>
                    <a:pt x="383186" y="199471"/>
                  </a:cubicBezTo>
                  <a:cubicBezTo>
                    <a:pt x="357143" y="198400"/>
                    <a:pt x="333721" y="207345"/>
                    <a:pt x="312918" y="226305"/>
                  </a:cubicBezTo>
                  <a:cubicBezTo>
                    <a:pt x="292115" y="245264"/>
                    <a:pt x="275606" y="280663"/>
                    <a:pt x="263391" y="332502"/>
                  </a:cubicBezTo>
                  <a:cubicBezTo>
                    <a:pt x="251175" y="384341"/>
                    <a:pt x="244928" y="459043"/>
                    <a:pt x="244649" y="556608"/>
                  </a:cubicBezTo>
                  <a:cubicBezTo>
                    <a:pt x="244858" y="630221"/>
                    <a:pt x="248425" y="691261"/>
                    <a:pt x="255348" y="739730"/>
                  </a:cubicBezTo>
                  <a:lnTo>
                    <a:pt x="261470" y="773433"/>
                  </a:lnTo>
                  <a:lnTo>
                    <a:pt x="22526" y="773433"/>
                  </a:lnTo>
                  <a:lnTo>
                    <a:pt x="7548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5" y="370162"/>
                    <a:pt x="36926" y="230750"/>
                    <a:pt x="105784" y="138372"/>
                  </a:cubicBezTo>
                  <a:cubicBezTo>
                    <a:pt x="174642" y="45994"/>
                    <a:pt x="267109" y="-130"/>
                    <a:pt x="38318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" name="任意多边形 16">
              <a:extLst>
                <a:ext uri="{FF2B5EF4-FFF2-40B4-BE49-F238E27FC236}">
                  <a16:creationId xmlns:a16="http://schemas.microsoft.com/office/drawing/2014/main" id="{D5CD8E5B-3303-6FDA-3E75-6DE214C4F10F}"/>
                </a:ext>
              </a:extLst>
            </p:cNvPr>
            <p:cNvSpPr/>
            <p:nvPr/>
          </p:nvSpPr>
          <p:spPr>
            <a:xfrm>
              <a:off x="10056434" y="-1149273"/>
              <a:ext cx="817377" cy="753031"/>
            </a:xfrm>
            <a:custGeom>
              <a:avLst/>
              <a:gdLst/>
              <a:ahLst/>
              <a:cxnLst/>
              <a:rect l="l" t="t" r="r" b="b"/>
              <a:pathLst>
                <a:path w="817377" h="753031">
                  <a:moveTo>
                    <a:pt x="377447" y="0"/>
                  </a:moveTo>
                  <a:lnTo>
                    <a:pt x="696419" y="0"/>
                  </a:lnTo>
                  <a:lnTo>
                    <a:pt x="696419" y="616449"/>
                  </a:lnTo>
                  <a:lnTo>
                    <a:pt x="817377" y="616449"/>
                  </a:lnTo>
                  <a:lnTo>
                    <a:pt x="817377" y="753031"/>
                  </a:lnTo>
                  <a:lnTo>
                    <a:pt x="0" y="753031"/>
                  </a:lnTo>
                  <a:lnTo>
                    <a:pt x="0" y="633922"/>
                  </a:lnTo>
                  <a:lnTo>
                    <a:pt x="377447" y="0"/>
                  </a:lnTo>
                  <a:close/>
                  <a:moveTo>
                    <a:pt x="459054" y="216960"/>
                  </a:moveTo>
                  <a:cubicBezTo>
                    <a:pt x="445211" y="247638"/>
                    <a:pt x="431003" y="278499"/>
                    <a:pt x="416430" y="309542"/>
                  </a:cubicBezTo>
                  <a:cubicBezTo>
                    <a:pt x="401858" y="340585"/>
                    <a:pt x="386920" y="371445"/>
                    <a:pt x="371618" y="402124"/>
                  </a:cubicBezTo>
                  <a:lnTo>
                    <a:pt x="247745" y="616449"/>
                  </a:lnTo>
                  <a:lnTo>
                    <a:pt x="454686" y="616449"/>
                  </a:lnTo>
                  <a:lnTo>
                    <a:pt x="454686" y="457528"/>
                  </a:lnTo>
                  <a:cubicBezTo>
                    <a:pt x="454928" y="421807"/>
                    <a:pt x="456263" y="381712"/>
                    <a:pt x="458690" y="337244"/>
                  </a:cubicBezTo>
                  <a:cubicBezTo>
                    <a:pt x="461117" y="292775"/>
                    <a:pt x="463180" y="252680"/>
                    <a:pt x="464879" y="216960"/>
                  </a:cubicBezTo>
                  <a:lnTo>
                    <a:pt x="459054" y="2169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67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6990503-8E02-0941-B7CE-6AA1F9F4D8E7}"/>
              </a:ext>
            </a:extLst>
          </p:cNvPr>
          <p:cNvSpPr/>
          <p:nvPr/>
        </p:nvSpPr>
        <p:spPr>
          <a:xfrm>
            <a:off x="449685" y="432150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kumimoji="1" lang="zh-CN" altLang="en-US" sz="4000" b="1" dirty="0">
                <a:ln w="1270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8C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其他内容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6BFD79-8C1E-2247-AB85-E485C2234C44}"/>
              </a:ext>
            </a:extLst>
          </p:cNvPr>
          <p:cNvSpPr/>
          <p:nvPr/>
        </p:nvSpPr>
        <p:spPr>
          <a:xfrm>
            <a:off x="-11723" y="-10510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3F2856-8D12-B145-8C40-3AE39474E913}"/>
              </a:ext>
            </a:extLst>
          </p:cNvPr>
          <p:cNvSpPr/>
          <p:nvPr/>
        </p:nvSpPr>
        <p:spPr>
          <a:xfrm>
            <a:off x="0" y="6740172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28EA66BA-0ACF-6225-2018-18EBB2B79192}"/>
              </a:ext>
            </a:extLst>
          </p:cNvPr>
          <p:cNvSpPr>
            <a:spLocks noEditPoints="1"/>
          </p:cNvSpPr>
          <p:nvPr/>
        </p:nvSpPr>
        <p:spPr>
          <a:xfrm>
            <a:off x="2649666" y="4935355"/>
            <a:ext cx="511236" cy="511089"/>
          </a:xfrm>
          <a:custGeom>
            <a:avLst/>
            <a:gdLst/>
            <a:ahLst/>
            <a:cxnLst>
              <a:cxn ang="0">
                <a:pos x="625374098" y="300437490"/>
              </a:cxn>
              <a:cxn ang="0">
                <a:pos x="572378801" y="346656327"/>
              </a:cxn>
              <a:cxn ang="0">
                <a:pos x="572378801" y="439097764"/>
              </a:cxn>
              <a:cxn ang="0">
                <a:pos x="487582197" y="439097764"/>
              </a:cxn>
              <a:cxn ang="0">
                <a:pos x="445183895" y="496875072"/>
              </a:cxn>
              <a:cxn ang="0">
                <a:pos x="487582197" y="543097672"/>
              </a:cxn>
              <a:cxn ang="0">
                <a:pos x="572378801" y="543097672"/>
              </a:cxn>
              <a:cxn ang="0">
                <a:pos x="572378801" y="635539109"/>
              </a:cxn>
              <a:cxn ang="0">
                <a:pos x="625374098" y="693312655"/>
              </a:cxn>
              <a:cxn ang="0">
                <a:pos x="667772400" y="635539109"/>
              </a:cxn>
              <a:cxn ang="0">
                <a:pos x="667772400" y="543097672"/>
              </a:cxn>
              <a:cxn ang="0">
                <a:pos x="752569005" y="543097672"/>
              </a:cxn>
              <a:cxn ang="0">
                <a:pos x="805567743" y="496875072"/>
              </a:cxn>
              <a:cxn ang="0">
                <a:pos x="752569005" y="439097764"/>
              </a:cxn>
              <a:cxn ang="0">
                <a:pos x="667772400" y="439097764"/>
              </a:cxn>
              <a:cxn ang="0">
                <a:pos x="667772400" y="346656327"/>
              </a:cxn>
              <a:cxn ang="0">
                <a:pos x="625374098" y="300437490"/>
              </a:cxn>
              <a:cxn ang="0">
                <a:pos x="105997476" y="1143968891"/>
              </a:cxn>
              <a:cxn ang="0">
                <a:pos x="95397040" y="1132414182"/>
              </a:cxn>
              <a:cxn ang="0">
                <a:pos x="84796604" y="1097746291"/>
              </a:cxn>
              <a:cxn ang="0">
                <a:pos x="95397040" y="1063082164"/>
              </a:cxn>
              <a:cxn ang="0">
                <a:pos x="233192383" y="912863418"/>
              </a:cxn>
              <a:cxn ang="0">
                <a:pos x="243789377" y="901308709"/>
              </a:cxn>
              <a:cxn ang="0">
                <a:pos x="264990249" y="912863418"/>
              </a:cxn>
              <a:cxn ang="0">
                <a:pos x="264990249" y="935972837"/>
              </a:cxn>
              <a:cxn ang="0">
                <a:pos x="127194906" y="1086191582"/>
              </a:cxn>
              <a:cxn ang="0">
                <a:pos x="116594470" y="1097746291"/>
              </a:cxn>
              <a:cxn ang="0">
                <a:pos x="127194906" y="1109301001"/>
              </a:cxn>
              <a:cxn ang="0">
                <a:pos x="127194906" y="1132414182"/>
              </a:cxn>
              <a:cxn ang="0">
                <a:pos x="105997476" y="1143968891"/>
              </a:cxn>
              <a:cxn ang="0">
                <a:pos x="614777104" y="831976691"/>
              </a:cxn>
              <a:cxn ang="0">
                <a:pos x="392185156" y="727980545"/>
              </a:cxn>
              <a:cxn ang="0">
                <a:pos x="296788116" y="485320363"/>
              </a:cxn>
              <a:cxn ang="0">
                <a:pos x="392185156" y="242660181"/>
              </a:cxn>
              <a:cxn ang="0">
                <a:pos x="614777104" y="138664036"/>
              </a:cxn>
              <a:cxn ang="0">
                <a:pos x="847966046" y="242660181"/>
              </a:cxn>
              <a:cxn ang="0">
                <a:pos x="932762650" y="485320363"/>
              </a:cxn>
              <a:cxn ang="0">
                <a:pos x="847966046" y="727980545"/>
              </a:cxn>
              <a:cxn ang="0">
                <a:pos x="614777104" y="831976691"/>
              </a:cxn>
              <a:cxn ang="0">
                <a:pos x="614777104" y="0"/>
              </a:cxn>
              <a:cxn ang="0">
                <a:pos x="180193645" y="485320363"/>
              </a:cxn>
              <a:cxn ang="0">
                <a:pos x="264990249" y="762644673"/>
              </a:cxn>
              <a:cxn ang="0">
                <a:pos x="42398302" y="1005304855"/>
              </a:cxn>
              <a:cxn ang="0">
                <a:pos x="42398302" y="1190187728"/>
              </a:cxn>
              <a:cxn ang="0">
                <a:pos x="127194906" y="1236410327"/>
              </a:cxn>
              <a:cxn ang="0">
                <a:pos x="211991511" y="1190187728"/>
              </a:cxn>
              <a:cxn ang="0">
                <a:pos x="423983023" y="970640727"/>
              </a:cxn>
              <a:cxn ang="0">
                <a:pos x="455780889" y="935972837"/>
              </a:cxn>
              <a:cxn ang="0">
                <a:pos x="614777104" y="970640727"/>
              </a:cxn>
              <a:cxn ang="0">
                <a:pos x="1059957557" y="485320363"/>
              </a:cxn>
              <a:cxn ang="0">
                <a:pos x="614777104" y="0"/>
              </a:cxn>
            </a:cxnLst>
            <a:rect l="0" t="0" r="0" b="0"/>
            <a:pathLst>
              <a:path w="100" h="107">
                <a:moveTo>
                  <a:pt x="59" y="26"/>
                </a:moveTo>
                <a:cubicBezTo>
                  <a:pt x="56" y="26"/>
                  <a:pt x="54" y="28"/>
                  <a:pt x="54" y="30"/>
                </a:cubicBezTo>
                <a:cubicBezTo>
                  <a:pt x="54" y="38"/>
                  <a:pt x="54" y="38"/>
                  <a:pt x="54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4" y="38"/>
                  <a:pt x="42" y="40"/>
                  <a:pt x="42" y="43"/>
                </a:cubicBezTo>
                <a:cubicBezTo>
                  <a:pt x="42" y="45"/>
                  <a:pt x="44" y="47"/>
                  <a:pt x="46" y="47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55"/>
                  <a:pt x="54" y="55"/>
                  <a:pt x="54" y="55"/>
                </a:cubicBezTo>
                <a:cubicBezTo>
                  <a:pt x="54" y="58"/>
                  <a:pt x="56" y="60"/>
                  <a:pt x="59" y="60"/>
                </a:cubicBezTo>
                <a:cubicBezTo>
                  <a:pt x="61" y="60"/>
                  <a:pt x="63" y="58"/>
                  <a:pt x="63" y="55"/>
                </a:cubicBezTo>
                <a:cubicBezTo>
                  <a:pt x="63" y="47"/>
                  <a:pt x="63" y="47"/>
                  <a:pt x="63" y="47"/>
                </a:cubicBezTo>
                <a:cubicBezTo>
                  <a:pt x="71" y="47"/>
                  <a:pt x="71" y="47"/>
                  <a:pt x="71" y="47"/>
                </a:cubicBezTo>
                <a:cubicBezTo>
                  <a:pt x="74" y="47"/>
                  <a:pt x="76" y="45"/>
                  <a:pt x="76" y="43"/>
                </a:cubicBezTo>
                <a:cubicBezTo>
                  <a:pt x="76" y="40"/>
                  <a:pt x="74" y="38"/>
                  <a:pt x="71" y="38"/>
                </a:cubicBezTo>
                <a:cubicBezTo>
                  <a:pt x="63" y="38"/>
                  <a:pt x="63" y="38"/>
                  <a:pt x="63" y="38"/>
                </a:cubicBezTo>
                <a:cubicBezTo>
                  <a:pt x="63" y="30"/>
                  <a:pt x="63" y="30"/>
                  <a:pt x="63" y="30"/>
                </a:cubicBezTo>
                <a:cubicBezTo>
                  <a:pt x="63" y="28"/>
                  <a:pt x="61" y="26"/>
                  <a:pt x="59" y="26"/>
                </a:cubicBezTo>
                <a:moveTo>
                  <a:pt x="10" y="99"/>
                </a:moveTo>
                <a:cubicBezTo>
                  <a:pt x="10" y="99"/>
                  <a:pt x="9" y="99"/>
                  <a:pt x="9" y="98"/>
                </a:cubicBezTo>
                <a:cubicBezTo>
                  <a:pt x="8" y="97"/>
                  <a:pt x="8" y="96"/>
                  <a:pt x="8" y="95"/>
                </a:cubicBezTo>
                <a:cubicBezTo>
                  <a:pt x="8" y="94"/>
                  <a:pt x="8" y="93"/>
                  <a:pt x="9" y="92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78"/>
                  <a:pt x="23" y="78"/>
                  <a:pt x="23" y="78"/>
                </a:cubicBezTo>
                <a:cubicBezTo>
                  <a:pt x="24" y="78"/>
                  <a:pt x="24" y="78"/>
                  <a:pt x="25" y="79"/>
                </a:cubicBezTo>
                <a:cubicBezTo>
                  <a:pt x="25" y="79"/>
                  <a:pt x="25" y="80"/>
                  <a:pt x="25" y="81"/>
                </a:cubicBezTo>
                <a:cubicBezTo>
                  <a:pt x="12" y="94"/>
                  <a:pt x="12" y="94"/>
                  <a:pt x="12" y="94"/>
                </a:cubicBezTo>
                <a:cubicBezTo>
                  <a:pt x="11" y="95"/>
                  <a:pt x="11" y="95"/>
                  <a:pt x="11" y="95"/>
                </a:cubicBezTo>
                <a:cubicBezTo>
                  <a:pt x="12" y="96"/>
                  <a:pt x="12" y="96"/>
                  <a:pt x="12" y="96"/>
                </a:cubicBezTo>
                <a:cubicBezTo>
                  <a:pt x="12" y="97"/>
                  <a:pt x="12" y="98"/>
                  <a:pt x="12" y="98"/>
                </a:cubicBezTo>
                <a:cubicBezTo>
                  <a:pt x="11" y="99"/>
                  <a:pt x="11" y="99"/>
                  <a:pt x="10" y="99"/>
                </a:cubicBezTo>
                <a:moveTo>
                  <a:pt x="58" y="72"/>
                </a:moveTo>
                <a:cubicBezTo>
                  <a:pt x="50" y="72"/>
                  <a:pt x="43" y="69"/>
                  <a:pt x="37" y="63"/>
                </a:cubicBezTo>
                <a:cubicBezTo>
                  <a:pt x="32" y="58"/>
                  <a:pt x="28" y="50"/>
                  <a:pt x="28" y="42"/>
                </a:cubicBezTo>
                <a:cubicBezTo>
                  <a:pt x="28" y="34"/>
                  <a:pt x="32" y="26"/>
                  <a:pt x="37" y="21"/>
                </a:cubicBezTo>
                <a:cubicBezTo>
                  <a:pt x="43" y="15"/>
                  <a:pt x="50" y="12"/>
                  <a:pt x="58" y="12"/>
                </a:cubicBezTo>
                <a:cubicBezTo>
                  <a:pt x="67" y="12"/>
                  <a:pt x="74" y="15"/>
                  <a:pt x="80" y="21"/>
                </a:cubicBezTo>
                <a:cubicBezTo>
                  <a:pt x="85" y="26"/>
                  <a:pt x="88" y="34"/>
                  <a:pt x="88" y="42"/>
                </a:cubicBezTo>
                <a:cubicBezTo>
                  <a:pt x="88" y="50"/>
                  <a:pt x="85" y="58"/>
                  <a:pt x="80" y="63"/>
                </a:cubicBezTo>
                <a:cubicBezTo>
                  <a:pt x="74" y="69"/>
                  <a:pt x="67" y="72"/>
                  <a:pt x="58" y="72"/>
                </a:cubicBezTo>
                <a:moveTo>
                  <a:pt x="58" y="0"/>
                </a:moveTo>
                <a:cubicBezTo>
                  <a:pt x="35" y="0"/>
                  <a:pt x="17" y="19"/>
                  <a:pt x="17" y="42"/>
                </a:cubicBezTo>
                <a:cubicBezTo>
                  <a:pt x="17" y="51"/>
                  <a:pt x="20" y="59"/>
                  <a:pt x="25" y="66"/>
                </a:cubicBezTo>
                <a:cubicBezTo>
                  <a:pt x="4" y="87"/>
                  <a:pt x="4" y="87"/>
                  <a:pt x="4" y="87"/>
                </a:cubicBezTo>
                <a:cubicBezTo>
                  <a:pt x="0" y="91"/>
                  <a:pt x="0" y="99"/>
                  <a:pt x="4" y="103"/>
                </a:cubicBezTo>
                <a:cubicBezTo>
                  <a:pt x="6" y="106"/>
                  <a:pt x="9" y="107"/>
                  <a:pt x="12" y="107"/>
                </a:cubicBezTo>
                <a:cubicBezTo>
                  <a:pt x="15" y="107"/>
                  <a:pt x="18" y="106"/>
                  <a:pt x="20" y="103"/>
                </a:cubicBezTo>
                <a:cubicBezTo>
                  <a:pt x="40" y="84"/>
                  <a:pt x="40" y="84"/>
                  <a:pt x="40" y="84"/>
                </a:cubicBezTo>
                <a:cubicBezTo>
                  <a:pt x="43" y="81"/>
                  <a:pt x="43" y="81"/>
                  <a:pt x="43" y="81"/>
                </a:cubicBezTo>
                <a:cubicBezTo>
                  <a:pt x="48" y="83"/>
                  <a:pt x="53" y="84"/>
                  <a:pt x="58" y="84"/>
                </a:cubicBezTo>
                <a:cubicBezTo>
                  <a:pt x="81" y="84"/>
                  <a:pt x="100" y="65"/>
                  <a:pt x="100" y="42"/>
                </a:cubicBezTo>
                <a:cubicBezTo>
                  <a:pt x="100" y="19"/>
                  <a:pt x="81" y="0"/>
                  <a:pt x="58" y="0"/>
                </a:cubicBezTo>
              </a:path>
            </a:pathLst>
          </a:custGeom>
          <a:solidFill>
            <a:sysClr val="window" lastClr="FFFFFF"/>
          </a:solidFill>
          <a:ln w="9525" cap="flat" cmpd="sng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5" name="内容占位符 9">
            <a:extLst>
              <a:ext uri="{FF2B5EF4-FFF2-40B4-BE49-F238E27FC236}">
                <a16:creationId xmlns:a16="http://schemas.microsoft.com/office/drawing/2014/main" id="{37B9FBE9-5F63-BED7-CB37-F118D48D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732" y="1741970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Git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仓地址：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https://github.com/JsCrying/Tape.git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分工情况：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杨之恒：前端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部分后端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讲演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江刻优：部分后端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+PPT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制作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3651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4001A07-D2C4-1E4B-9FC9-84ADDDCA6D6F}"/>
              </a:ext>
            </a:extLst>
          </p:cNvPr>
          <p:cNvSpPr/>
          <p:nvPr/>
        </p:nvSpPr>
        <p:spPr>
          <a:xfrm>
            <a:off x="-11723" y="-10510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277E01-1D58-7B47-84CE-BE632885B85E}"/>
              </a:ext>
            </a:extLst>
          </p:cNvPr>
          <p:cNvSpPr/>
          <p:nvPr/>
        </p:nvSpPr>
        <p:spPr>
          <a:xfrm>
            <a:off x="0" y="6740172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E419835-550D-9973-5C37-48B1C9C650AD}"/>
              </a:ext>
            </a:extLst>
          </p:cNvPr>
          <p:cNvGrpSpPr/>
          <p:nvPr/>
        </p:nvGrpSpPr>
        <p:grpSpPr>
          <a:xfrm>
            <a:off x="3927311" y="3429248"/>
            <a:ext cx="4515340" cy="1230666"/>
            <a:chOff x="4165082" y="2848154"/>
            <a:chExt cx="3993594" cy="123066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B3C1023-221C-01C7-DFED-338DE080093B}"/>
                </a:ext>
              </a:extLst>
            </p:cNvPr>
            <p:cNvSpPr txBox="1"/>
            <p:nvPr/>
          </p:nvSpPr>
          <p:spPr>
            <a:xfrm>
              <a:off x="4165082" y="3001822"/>
              <a:ext cx="399359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b="1" dirty="0">
                  <a:solidFill>
                    <a:srgbClr val="690202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THANK YOU</a:t>
              </a:r>
              <a:endParaRPr lang="zh-CN" altLang="en-US" sz="5400" b="1" dirty="0">
                <a:solidFill>
                  <a:srgbClr val="690202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FA95738-56D3-0D5E-5904-281E692C0740}"/>
                </a:ext>
              </a:extLst>
            </p:cNvPr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525BDDF-A0B3-1E61-5E0E-2456F15BC7AE}"/>
                </a:ext>
              </a:extLst>
            </p:cNvPr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8B68D97-BF3F-A7E9-AFFC-56345695C07A}"/>
              </a:ext>
            </a:extLst>
          </p:cNvPr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  <a:solidFill>
            <a:srgbClr val="96000B"/>
          </a:solidFill>
        </p:grpSpPr>
        <p:sp>
          <p:nvSpPr>
            <p:cNvPr id="11" name="任意多边形 26">
              <a:extLst>
                <a:ext uri="{FF2B5EF4-FFF2-40B4-BE49-F238E27FC236}">
                  <a16:creationId xmlns:a16="http://schemas.microsoft.com/office/drawing/2014/main" id="{119577E6-8B04-AC3E-8B27-BA3342ED41D6}"/>
                </a:ext>
              </a:extLst>
            </p:cNvPr>
            <p:cNvSpPr/>
            <p:nvPr/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25">
              <a:extLst>
                <a:ext uri="{FF2B5EF4-FFF2-40B4-BE49-F238E27FC236}">
                  <a16:creationId xmlns:a16="http://schemas.microsoft.com/office/drawing/2014/main" id="{15B5D96B-6883-3F3C-7F8E-40F97FD5AE02}"/>
                </a:ext>
              </a:extLst>
            </p:cNvPr>
            <p:cNvSpPr/>
            <p:nvPr/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24">
              <a:extLst>
                <a:ext uri="{FF2B5EF4-FFF2-40B4-BE49-F238E27FC236}">
                  <a16:creationId xmlns:a16="http://schemas.microsoft.com/office/drawing/2014/main" id="{85B2FE54-3434-CE28-3CB0-4CB65C7869DC}"/>
                </a:ext>
              </a:extLst>
            </p:cNvPr>
            <p:cNvSpPr/>
            <p:nvPr/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23">
              <a:extLst>
                <a:ext uri="{FF2B5EF4-FFF2-40B4-BE49-F238E27FC236}">
                  <a16:creationId xmlns:a16="http://schemas.microsoft.com/office/drawing/2014/main" id="{895555F7-274D-67DE-3E79-FEB39BD4FB69}"/>
                </a:ext>
              </a:extLst>
            </p:cNvPr>
            <p:cNvSpPr/>
            <p:nvPr/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22">
              <a:extLst>
                <a:ext uri="{FF2B5EF4-FFF2-40B4-BE49-F238E27FC236}">
                  <a16:creationId xmlns:a16="http://schemas.microsoft.com/office/drawing/2014/main" id="{9DFF3CCE-1328-4556-C867-39BD56B80196}"/>
                </a:ext>
              </a:extLst>
            </p:cNvPr>
            <p:cNvSpPr/>
            <p:nvPr/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21">
              <a:extLst>
                <a:ext uri="{FF2B5EF4-FFF2-40B4-BE49-F238E27FC236}">
                  <a16:creationId xmlns:a16="http://schemas.microsoft.com/office/drawing/2014/main" id="{FE39DDDA-096B-450A-91A4-EDFF3E7D24B0}"/>
                </a:ext>
              </a:extLst>
            </p:cNvPr>
            <p:cNvSpPr/>
            <p:nvPr/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89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D6BFD79-8C1E-2247-AB85-E485C2234C44}"/>
              </a:ext>
            </a:extLst>
          </p:cNvPr>
          <p:cNvSpPr/>
          <p:nvPr/>
        </p:nvSpPr>
        <p:spPr>
          <a:xfrm>
            <a:off x="-11723" y="-10510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3F2856-8D12-B145-8C40-3AE39474E913}"/>
              </a:ext>
            </a:extLst>
          </p:cNvPr>
          <p:cNvSpPr/>
          <p:nvPr/>
        </p:nvSpPr>
        <p:spPr>
          <a:xfrm>
            <a:off x="0" y="6740172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E1623F2-F2A6-EC8B-D250-EDCE27F7F333}"/>
              </a:ext>
            </a:extLst>
          </p:cNvPr>
          <p:cNvGrpSpPr/>
          <p:nvPr/>
        </p:nvGrpSpPr>
        <p:grpSpPr>
          <a:xfrm>
            <a:off x="-30707" y="47816"/>
            <a:ext cx="6473160" cy="6692356"/>
            <a:chOff x="-30707" y="47816"/>
            <a:chExt cx="6473160" cy="6692356"/>
          </a:xfrm>
        </p:grpSpPr>
        <p:pic>
          <p:nvPicPr>
            <p:cNvPr id="2" name="图片 1" descr="图片包含 户外, 标牌&#10;&#10;自动生成的说明">
              <a:extLst>
                <a:ext uri="{FF2B5EF4-FFF2-40B4-BE49-F238E27FC236}">
                  <a16:creationId xmlns:a16="http://schemas.microsoft.com/office/drawing/2014/main" id="{AA2DDC41-A7C9-13D1-D0C9-AC7041EB73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1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0707" y="47816"/>
              <a:ext cx="3499693" cy="6692356"/>
            </a:xfrm>
            <a:prstGeom prst="rect">
              <a:avLst/>
            </a:prstGeom>
            <a:noFill/>
            <a:effectLst>
              <a:outerShdw blurRad="55909" dist="50800" dir="5400000" algn="ctr" rotWithShape="0">
                <a:srgbClr val="510907">
                  <a:alpha val="56000"/>
                </a:srgbClr>
              </a:outerShdw>
            </a:effectLst>
          </p:spPr>
        </p:pic>
        <p:sp>
          <p:nvSpPr>
            <p:cNvPr id="5" name="文本框 13">
              <a:extLst>
                <a:ext uri="{FF2B5EF4-FFF2-40B4-BE49-F238E27FC236}">
                  <a16:creationId xmlns:a16="http://schemas.microsoft.com/office/drawing/2014/main" id="{E3051F50-8B5F-6B94-4F0E-53E3A52350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1334" y="2708959"/>
              <a:ext cx="384156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fontAlgn="auto" hangingPunct="1">
                <a:spcBef>
                  <a:spcPts val="0"/>
                </a:spcBef>
                <a:spcAft>
                  <a:spcPts val="0"/>
                </a:spcAft>
                <a:defRPr sz="700"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sz="6000" dirty="0">
                  <a:solidFill>
                    <a:srgbClr val="69020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CONTENT</a:t>
              </a:r>
              <a:endParaRPr lang="zh-CN" altLang="en-US" sz="6000" dirty="0">
                <a:solidFill>
                  <a:srgbClr val="69020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2ACD2BA-D7E7-385C-A79E-34FE50FAC89B}"/>
                </a:ext>
              </a:extLst>
            </p:cNvPr>
            <p:cNvSpPr txBox="1"/>
            <p:nvPr/>
          </p:nvSpPr>
          <p:spPr>
            <a:xfrm>
              <a:off x="4512116" y="3700597"/>
              <a:ext cx="19303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96000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目录 </a:t>
              </a:r>
              <a:r>
                <a:rPr lang="en-US" altLang="zh-CN" sz="3600" dirty="0">
                  <a:solidFill>
                    <a:srgbClr val="96000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&gt;&gt;</a:t>
              </a:r>
              <a:endParaRPr lang="zh-CN" altLang="en-US" sz="3600" dirty="0">
                <a:solidFill>
                  <a:srgbClr val="96000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CF5F0BA-05A3-F96B-67C8-8521EAD3844C}"/>
              </a:ext>
            </a:extLst>
          </p:cNvPr>
          <p:cNvGrpSpPr/>
          <p:nvPr/>
        </p:nvGrpSpPr>
        <p:grpSpPr>
          <a:xfrm>
            <a:off x="8100696" y="1126411"/>
            <a:ext cx="2031106" cy="4618113"/>
            <a:chOff x="8100696" y="1126411"/>
            <a:chExt cx="2031106" cy="461811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3DAE5B3-A8EB-40AF-6200-93B161FB8EAC}"/>
                </a:ext>
              </a:extLst>
            </p:cNvPr>
            <p:cNvGrpSpPr/>
            <p:nvPr/>
          </p:nvGrpSpPr>
          <p:grpSpPr>
            <a:xfrm>
              <a:off x="8100696" y="1126411"/>
              <a:ext cx="2031106" cy="867846"/>
              <a:chOff x="7779199" y="970953"/>
              <a:chExt cx="2031106" cy="867846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7FB812FC-963A-061C-0F05-04BF4D44A5B4}"/>
                  </a:ext>
                </a:extLst>
              </p:cNvPr>
              <p:cNvGrpSpPr/>
              <p:nvPr/>
            </p:nvGrpSpPr>
            <p:grpSpPr>
              <a:xfrm>
                <a:off x="7779199" y="1438689"/>
                <a:ext cx="2031106" cy="400110"/>
                <a:chOff x="8106714" y="1721786"/>
                <a:chExt cx="2031106" cy="400110"/>
              </a:xfrm>
            </p:grpSpPr>
            <p:sp>
              <p:nvSpPr>
                <p:cNvPr id="16" name="文本框 66">
                  <a:extLst>
                    <a:ext uri="{FF2B5EF4-FFF2-40B4-BE49-F238E27FC236}">
                      <a16:creationId xmlns:a16="http://schemas.microsoft.com/office/drawing/2014/main" id="{3533B7B3-9A54-7BCF-ABC0-B7F4701F56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106714" y="1827407"/>
                  <a:ext cx="2031106" cy="2539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lnSpc>
                      <a:spcPts val="700"/>
                    </a:lnSpc>
                    <a:defRPr sz="500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latin typeface="Helvetica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marL="742950" indent="-285750"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endParaRPr lang="zh-CN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7259F5B3-DF41-6FB1-AC08-6088ABD8D679}"/>
                    </a:ext>
                  </a:extLst>
                </p:cNvPr>
                <p:cNvSpPr/>
                <p:nvPr/>
              </p:nvSpPr>
              <p:spPr>
                <a:xfrm>
                  <a:off x="8106714" y="1721786"/>
                  <a:ext cx="172354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2000" dirty="0">
                      <a:solidFill>
                        <a:srgbClr val="8C0000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基本功能展示</a:t>
                  </a: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307F2601-86A3-1883-113E-E94199E05CFA}"/>
                  </a:ext>
                </a:extLst>
              </p:cNvPr>
              <p:cNvGrpSpPr/>
              <p:nvPr/>
            </p:nvGrpSpPr>
            <p:grpSpPr>
              <a:xfrm>
                <a:off x="7789473" y="970953"/>
                <a:ext cx="942974" cy="523220"/>
                <a:chOff x="6095999" y="654444"/>
                <a:chExt cx="942974" cy="523220"/>
              </a:xfrm>
            </p:grpSpPr>
            <p:sp>
              <p:nvSpPr>
                <p:cNvPr id="12" name="矩形: 圆角 31">
                  <a:extLst>
                    <a:ext uri="{FF2B5EF4-FFF2-40B4-BE49-F238E27FC236}">
                      <a16:creationId xmlns:a16="http://schemas.microsoft.com/office/drawing/2014/main" id="{733C3B36-F067-FEC0-80B5-FB5B7EBD11B1}"/>
                    </a:ext>
                  </a:extLst>
                </p:cNvPr>
                <p:cNvSpPr/>
                <p:nvPr/>
              </p:nvSpPr>
              <p:spPr>
                <a:xfrm>
                  <a:off x="6095999" y="752475"/>
                  <a:ext cx="942974" cy="3524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6902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9020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D0308766-45CD-EDAC-827F-18B92283A7C9}"/>
                    </a:ext>
                  </a:extLst>
                </p:cNvPr>
                <p:cNvGrpSpPr/>
                <p:nvPr/>
              </p:nvGrpSpPr>
              <p:grpSpPr>
                <a:xfrm>
                  <a:off x="6107209" y="654444"/>
                  <a:ext cx="729943" cy="523220"/>
                  <a:chOff x="943942" y="2688081"/>
                  <a:chExt cx="729943" cy="523220"/>
                </a:xfrm>
              </p:grpSpPr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B7584858-924E-87BD-89A1-223D7CC50B08}"/>
                      </a:ext>
                    </a:extLst>
                  </p:cNvPr>
                  <p:cNvSpPr txBox="1"/>
                  <p:nvPr/>
                </p:nvSpPr>
                <p:spPr>
                  <a:xfrm>
                    <a:off x="943942" y="2688081"/>
                    <a:ext cx="607859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800" b="1" kern="2000" dirty="0">
                        <a:solidFill>
                          <a:schemeClr val="bg1"/>
                        </a:solidFill>
                        <a:latin typeface="思源黑体 CN Bold" panose="020B0800000000000000" pitchFamily="34" charset="-122"/>
                        <a:ea typeface="思源黑体 CN Bold" panose="020B0800000000000000" pitchFamily="34" charset="-122"/>
                      </a:rPr>
                      <a:t>01</a:t>
                    </a:r>
                    <a:endParaRPr lang="zh-CN" altLang="en-US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endParaRPr>
                  </a:p>
                </p:txBody>
              </p:sp>
              <p:cxnSp>
                <p:nvCxnSpPr>
                  <p:cNvPr id="15" name="直接连接符 10">
                    <a:extLst>
                      <a:ext uri="{FF2B5EF4-FFF2-40B4-BE49-F238E27FC236}">
                        <a16:creationId xmlns:a16="http://schemas.microsoft.com/office/drawing/2014/main" id="{F90CC64F-9702-50ED-9FB0-497A35BF23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533600" y="2844000"/>
                    <a:ext cx="140285" cy="2232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2B2192E-62DD-D574-6988-F45E0D05EFB8}"/>
                </a:ext>
              </a:extLst>
            </p:cNvPr>
            <p:cNvGrpSpPr/>
            <p:nvPr/>
          </p:nvGrpSpPr>
          <p:grpSpPr>
            <a:xfrm>
              <a:off x="8100696" y="2377885"/>
              <a:ext cx="2031106" cy="861701"/>
              <a:chOff x="7779199" y="2222427"/>
              <a:chExt cx="2031106" cy="861701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D5E2FAF5-CFD5-6C69-E7A6-996C0F45B424}"/>
                  </a:ext>
                </a:extLst>
              </p:cNvPr>
              <p:cNvGrpSpPr/>
              <p:nvPr/>
            </p:nvGrpSpPr>
            <p:grpSpPr>
              <a:xfrm>
                <a:off x="7789473" y="2222427"/>
                <a:ext cx="942975" cy="523220"/>
                <a:chOff x="6095999" y="2071235"/>
                <a:chExt cx="942975" cy="523220"/>
              </a:xfrm>
            </p:grpSpPr>
            <p:sp>
              <p:nvSpPr>
                <p:cNvPr id="23" name="矩形: 圆角 39">
                  <a:extLst>
                    <a:ext uri="{FF2B5EF4-FFF2-40B4-BE49-F238E27FC236}">
                      <a16:creationId xmlns:a16="http://schemas.microsoft.com/office/drawing/2014/main" id="{962C755A-DB6F-5D75-2DD8-EEFAB63B5595}"/>
                    </a:ext>
                  </a:extLst>
                </p:cNvPr>
                <p:cNvSpPr/>
                <p:nvPr/>
              </p:nvSpPr>
              <p:spPr>
                <a:xfrm>
                  <a:off x="6095999" y="2162175"/>
                  <a:ext cx="942975" cy="3524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6902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8C865126-16C0-AE11-7317-B0DC10080F61}"/>
                    </a:ext>
                  </a:extLst>
                </p:cNvPr>
                <p:cNvGrpSpPr/>
                <p:nvPr/>
              </p:nvGrpSpPr>
              <p:grpSpPr>
                <a:xfrm>
                  <a:off x="6107209" y="2071235"/>
                  <a:ext cx="765564" cy="523220"/>
                  <a:chOff x="3673121" y="2688081"/>
                  <a:chExt cx="765564" cy="523220"/>
                </a:xfrm>
              </p:grpSpPr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6F80D5C5-DD73-D21E-84C0-5E5512102DAA}"/>
                      </a:ext>
                    </a:extLst>
                  </p:cNvPr>
                  <p:cNvSpPr txBox="1"/>
                  <p:nvPr/>
                </p:nvSpPr>
                <p:spPr>
                  <a:xfrm>
                    <a:off x="3673121" y="2688081"/>
                    <a:ext cx="607859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zh-CN"/>
                    </a:defPPr>
                    <a:lvl1pPr>
                      <a:defRPr sz="2800" b="1" kern="2000">
                        <a:solidFill>
                          <a:schemeClr val="tx2"/>
                        </a:solidFill>
                        <a:latin typeface="Helvetica" panose="020B0604020202020204" pitchFamily="34" charset="0"/>
                      </a:defRPr>
                    </a:lvl1pPr>
                  </a:lstStyle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思源黑体 CN Bold" panose="020B0800000000000000" pitchFamily="34" charset="-122"/>
                        <a:ea typeface="思源黑体 CN Bold" panose="020B0800000000000000" pitchFamily="34" charset="-122"/>
                      </a:rPr>
                      <a:t>02</a:t>
                    </a:r>
                    <a:endParaRPr lang="zh-CN" altLang="en-US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endParaRPr>
                  </a:p>
                </p:txBody>
              </p:sp>
              <p:cxnSp>
                <p:nvCxnSpPr>
                  <p:cNvPr id="26" name="直接连接符 21">
                    <a:extLst>
                      <a:ext uri="{FF2B5EF4-FFF2-40B4-BE49-F238E27FC236}">
                        <a16:creationId xmlns:a16="http://schemas.microsoft.com/office/drawing/2014/main" id="{DF2E28B8-CF95-E98C-EE76-F5EAAFA73C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98400" y="2844000"/>
                    <a:ext cx="140285" cy="2232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DCF9A1E6-FE9F-8A52-1911-B11AE372EA94}"/>
                  </a:ext>
                </a:extLst>
              </p:cNvPr>
              <p:cNvGrpSpPr/>
              <p:nvPr/>
            </p:nvGrpSpPr>
            <p:grpSpPr>
              <a:xfrm>
                <a:off x="7779199" y="2684018"/>
                <a:ext cx="2031106" cy="400110"/>
                <a:chOff x="8106714" y="1721786"/>
                <a:chExt cx="2031106" cy="400110"/>
              </a:xfrm>
            </p:grpSpPr>
            <p:sp>
              <p:nvSpPr>
                <p:cNvPr id="21" name="文本框 66">
                  <a:extLst>
                    <a:ext uri="{FF2B5EF4-FFF2-40B4-BE49-F238E27FC236}">
                      <a16:creationId xmlns:a16="http://schemas.microsoft.com/office/drawing/2014/main" id="{EB3B9B1F-0E88-DCFF-A2F7-1EB4C265BC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106714" y="1827407"/>
                  <a:ext cx="2031106" cy="2539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lnSpc>
                      <a:spcPts val="700"/>
                    </a:lnSpc>
                    <a:defRPr sz="500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latin typeface="Helvetica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marL="742950" indent="-285750"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endParaRPr lang="zh-CN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FAFB5767-D4E0-67C2-03A4-45E1C4B16742}"/>
                    </a:ext>
                  </a:extLst>
                </p:cNvPr>
                <p:cNvSpPr/>
                <p:nvPr/>
              </p:nvSpPr>
              <p:spPr>
                <a:xfrm>
                  <a:off x="8106714" y="1721786"/>
                  <a:ext cx="172354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2000" dirty="0">
                      <a:solidFill>
                        <a:srgbClr val="8C0000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整体架构介绍</a:t>
                  </a:r>
                </a:p>
              </p:txBody>
            </p:sp>
          </p:grp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C325AB8-25AE-55B6-8889-081D547612EF}"/>
                </a:ext>
              </a:extLst>
            </p:cNvPr>
            <p:cNvGrpSpPr/>
            <p:nvPr/>
          </p:nvGrpSpPr>
          <p:grpSpPr>
            <a:xfrm>
              <a:off x="8100696" y="3629359"/>
              <a:ext cx="2031106" cy="961150"/>
              <a:chOff x="7779199" y="3473901"/>
              <a:chExt cx="2031106" cy="961150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31DEC122-6717-C29A-F6CA-6949ECB78F66}"/>
                  </a:ext>
                </a:extLst>
              </p:cNvPr>
              <p:cNvGrpSpPr/>
              <p:nvPr/>
            </p:nvGrpSpPr>
            <p:grpSpPr>
              <a:xfrm>
                <a:off x="7789473" y="3473901"/>
                <a:ext cx="942975" cy="523220"/>
                <a:chOff x="6095999" y="3498928"/>
                <a:chExt cx="942975" cy="523220"/>
              </a:xfrm>
            </p:grpSpPr>
            <p:sp>
              <p:nvSpPr>
                <p:cNvPr id="32" name="矩形: 圆角 41">
                  <a:extLst>
                    <a:ext uri="{FF2B5EF4-FFF2-40B4-BE49-F238E27FC236}">
                      <a16:creationId xmlns:a16="http://schemas.microsoft.com/office/drawing/2014/main" id="{ED99F0B4-3156-DAF7-F576-03ABBAA34033}"/>
                    </a:ext>
                  </a:extLst>
                </p:cNvPr>
                <p:cNvSpPr/>
                <p:nvPr/>
              </p:nvSpPr>
              <p:spPr>
                <a:xfrm>
                  <a:off x="6095999" y="3581400"/>
                  <a:ext cx="942975" cy="3524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6902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DE432A0C-94AF-B7F4-46E2-9428D57574A9}"/>
                    </a:ext>
                  </a:extLst>
                </p:cNvPr>
                <p:cNvGrpSpPr/>
                <p:nvPr/>
              </p:nvGrpSpPr>
              <p:grpSpPr>
                <a:xfrm>
                  <a:off x="6107209" y="3498928"/>
                  <a:ext cx="721873" cy="523220"/>
                  <a:chOff x="6380812" y="2688081"/>
                  <a:chExt cx="721873" cy="523220"/>
                </a:xfrm>
              </p:grpSpPr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7D36A67A-9378-F588-CC34-FA8DC4329F0D}"/>
                      </a:ext>
                    </a:extLst>
                  </p:cNvPr>
                  <p:cNvSpPr txBox="1"/>
                  <p:nvPr/>
                </p:nvSpPr>
                <p:spPr>
                  <a:xfrm>
                    <a:off x="6380812" y="2688081"/>
                    <a:ext cx="607859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zh-CN"/>
                    </a:defPPr>
                    <a:lvl1pPr>
                      <a:defRPr sz="2800" b="1" kern="2000">
                        <a:solidFill>
                          <a:schemeClr val="tx2"/>
                        </a:solidFill>
                        <a:latin typeface="Helvetica" panose="020B0604020202020204" pitchFamily="34" charset="0"/>
                      </a:defRPr>
                    </a:lvl1pPr>
                  </a:lstStyle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思源黑体 CN Bold" panose="020B0800000000000000" pitchFamily="34" charset="-122"/>
                        <a:ea typeface="思源黑体 CN Bold" panose="020B0800000000000000" pitchFamily="34" charset="-122"/>
                      </a:rPr>
                      <a:t>03</a:t>
                    </a:r>
                    <a:endParaRPr lang="zh-CN" altLang="en-US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endParaRPr>
                  </a:p>
                </p:txBody>
              </p:sp>
              <p:cxnSp>
                <p:nvCxnSpPr>
                  <p:cNvPr id="35" name="直接连接符 30">
                    <a:extLst>
                      <a:ext uri="{FF2B5EF4-FFF2-40B4-BE49-F238E27FC236}">
                        <a16:creationId xmlns:a16="http://schemas.microsoft.com/office/drawing/2014/main" id="{F819AE88-4CB6-0211-3501-F30C02DB34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962400" y="2844000"/>
                    <a:ext cx="140285" cy="2232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550F9E96-5489-E9B3-8AFE-53029F7FC1C5}"/>
                  </a:ext>
                </a:extLst>
              </p:cNvPr>
              <p:cNvGrpSpPr/>
              <p:nvPr/>
            </p:nvGrpSpPr>
            <p:grpSpPr>
              <a:xfrm>
                <a:off x="7779199" y="3913932"/>
                <a:ext cx="2031106" cy="521119"/>
                <a:chOff x="8106714" y="1721786"/>
                <a:chExt cx="2031106" cy="521119"/>
              </a:xfrm>
            </p:grpSpPr>
            <p:sp>
              <p:nvSpPr>
                <p:cNvPr id="30" name="文本框 66">
                  <a:extLst>
                    <a:ext uri="{FF2B5EF4-FFF2-40B4-BE49-F238E27FC236}">
                      <a16:creationId xmlns:a16="http://schemas.microsoft.com/office/drawing/2014/main" id="{C82CCEE8-5EB7-400C-6722-C6A4032B65E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106714" y="1827407"/>
                  <a:ext cx="2031106" cy="415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lnSpc>
                      <a:spcPts val="700"/>
                    </a:lnSpc>
                    <a:defRPr sz="500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latin typeface="Helvetica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marL="742950" indent="-285750"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endParaRPr lang="zh-CN" altLang="en-US" sz="1050" dirty="0">
                    <a:solidFill>
                      <a:schemeClr val="tx1"/>
                    </a:solidFill>
                  </a:endParaRPr>
                </a:p>
                <a:p>
                  <a:pPr>
                    <a:lnSpc>
                      <a:spcPct val="100000"/>
                    </a:lnSpc>
                  </a:pPr>
                  <a:endParaRPr kumimoji="1" lang="en-US" altLang="zh-CN" sz="1050" spc="-150" dirty="0">
                    <a:solidFill>
                      <a:schemeClr val="tx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EBDF1489-710C-27EE-41D5-2A11890BD6D7}"/>
                    </a:ext>
                  </a:extLst>
                </p:cNvPr>
                <p:cNvSpPr/>
                <p:nvPr/>
              </p:nvSpPr>
              <p:spPr>
                <a:xfrm>
                  <a:off x="8106714" y="1721786"/>
                  <a:ext cx="198002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2000" dirty="0">
                      <a:solidFill>
                        <a:srgbClr val="8C0000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功能实现与创新</a:t>
                  </a:r>
                </a:p>
              </p:txBody>
            </p:sp>
          </p:grp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1DD56A29-98DB-C4BC-5F69-D1F40F58E474}"/>
                </a:ext>
              </a:extLst>
            </p:cNvPr>
            <p:cNvGrpSpPr/>
            <p:nvPr/>
          </p:nvGrpSpPr>
          <p:grpSpPr>
            <a:xfrm>
              <a:off x="8100696" y="4880833"/>
              <a:ext cx="2031106" cy="863691"/>
              <a:chOff x="7779199" y="4725375"/>
              <a:chExt cx="2031106" cy="863691"/>
            </a:xfrm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F017855C-D3E4-11A7-3362-2DED3306B6BC}"/>
                  </a:ext>
                </a:extLst>
              </p:cNvPr>
              <p:cNvGrpSpPr/>
              <p:nvPr/>
            </p:nvGrpSpPr>
            <p:grpSpPr>
              <a:xfrm>
                <a:off x="7789473" y="4725375"/>
                <a:ext cx="942975" cy="523220"/>
                <a:chOff x="6095999" y="3498928"/>
                <a:chExt cx="942975" cy="523220"/>
              </a:xfrm>
            </p:grpSpPr>
            <p:sp>
              <p:nvSpPr>
                <p:cNvPr id="41" name="矩形: 圆角 41">
                  <a:extLst>
                    <a:ext uri="{FF2B5EF4-FFF2-40B4-BE49-F238E27FC236}">
                      <a16:creationId xmlns:a16="http://schemas.microsoft.com/office/drawing/2014/main" id="{505CDB38-E37D-49D7-0295-9DD74B6C38B9}"/>
                    </a:ext>
                  </a:extLst>
                </p:cNvPr>
                <p:cNvSpPr/>
                <p:nvPr/>
              </p:nvSpPr>
              <p:spPr>
                <a:xfrm>
                  <a:off x="6095999" y="3581400"/>
                  <a:ext cx="942975" cy="3524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6902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A3173087-11B5-CD90-21A8-FD6482EC848F}"/>
                    </a:ext>
                  </a:extLst>
                </p:cNvPr>
                <p:cNvGrpSpPr/>
                <p:nvPr/>
              </p:nvGrpSpPr>
              <p:grpSpPr>
                <a:xfrm>
                  <a:off x="6107209" y="3498928"/>
                  <a:ext cx="721873" cy="523220"/>
                  <a:chOff x="6380812" y="2688081"/>
                  <a:chExt cx="721873" cy="523220"/>
                </a:xfrm>
              </p:grpSpPr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B88ADE00-4A4F-0D2F-4310-40FCCBB64B02}"/>
                      </a:ext>
                    </a:extLst>
                  </p:cNvPr>
                  <p:cNvSpPr txBox="1"/>
                  <p:nvPr/>
                </p:nvSpPr>
                <p:spPr>
                  <a:xfrm>
                    <a:off x="6380812" y="2688081"/>
                    <a:ext cx="607859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zh-CN"/>
                    </a:defPPr>
                    <a:lvl1pPr>
                      <a:defRPr sz="2800" b="1" kern="2000">
                        <a:solidFill>
                          <a:schemeClr val="tx2"/>
                        </a:solidFill>
                        <a:latin typeface="Helvetica" panose="020B0604020202020204" pitchFamily="34" charset="0"/>
                      </a:defRPr>
                    </a:lvl1pPr>
                  </a:lstStyle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思源黑体 CN Bold" panose="020B0800000000000000" pitchFamily="34" charset="-122"/>
                        <a:ea typeface="思源黑体 CN Bold" panose="020B0800000000000000" pitchFamily="34" charset="-122"/>
                      </a:rPr>
                      <a:t>04</a:t>
                    </a:r>
                    <a:endParaRPr lang="zh-CN" altLang="en-US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endParaRPr>
                  </a:p>
                </p:txBody>
              </p:sp>
              <p:cxnSp>
                <p:nvCxnSpPr>
                  <p:cNvPr id="44" name="直接连接符 39">
                    <a:extLst>
                      <a:ext uri="{FF2B5EF4-FFF2-40B4-BE49-F238E27FC236}">
                        <a16:creationId xmlns:a16="http://schemas.microsoft.com/office/drawing/2014/main" id="{A978461F-A254-ACDF-43D7-24F32E1610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962400" y="2844000"/>
                    <a:ext cx="140285" cy="2232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B25E90C4-C7DE-21A4-1F05-65B62EFD98D6}"/>
                  </a:ext>
                </a:extLst>
              </p:cNvPr>
              <p:cNvGrpSpPr/>
              <p:nvPr/>
            </p:nvGrpSpPr>
            <p:grpSpPr>
              <a:xfrm>
                <a:off x="7779199" y="5188956"/>
                <a:ext cx="2031106" cy="400110"/>
                <a:chOff x="8106714" y="1721786"/>
                <a:chExt cx="2031106" cy="400110"/>
              </a:xfrm>
            </p:grpSpPr>
            <p:sp>
              <p:nvSpPr>
                <p:cNvPr id="39" name="文本框 66">
                  <a:extLst>
                    <a:ext uri="{FF2B5EF4-FFF2-40B4-BE49-F238E27FC236}">
                      <a16:creationId xmlns:a16="http://schemas.microsoft.com/office/drawing/2014/main" id="{238927ED-65D7-F119-3CBB-4A5FE8E0864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106714" y="1827407"/>
                  <a:ext cx="2031106" cy="2539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lnSpc>
                      <a:spcPts val="700"/>
                    </a:lnSpc>
                    <a:defRPr sz="500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latin typeface="Helvetica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marL="742950" indent="-285750"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endParaRPr lang="zh-CN" alt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33AB769F-00AF-875C-7FF9-78F5DD7A93EF}"/>
                    </a:ext>
                  </a:extLst>
                </p:cNvPr>
                <p:cNvSpPr/>
                <p:nvPr/>
              </p:nvSpPr>
              <p:spPr>
                <a:xfrm>
                  <a:off x="8106714" y="1721786"/>
                  <a:ext cx="172354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2000" dirty="0">
                      <a:solidFill>
                        <a:srgbClr val="8C0000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其他相关介绍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79980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D6BFD79-8C1E-2247-AB85-E485C2234C44}"/>
              </a:ext>
            </a:extLst>
          </p:cNvPr>
          <p:cNvSpPr/>
          <p:nvPr/>
        </p:nvSpPr>
        <p:spPr>
          <a:xfrm>
            <a:off x="-11723" y="-10510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3F2856-8D12-B145-8C40-3AE39474E913}"/>
              </a:ext>
            </a:extLst>
          </p:cNvPr>
          <p:cNvSpPr/>
          <p:nvPr/>
        </p:nvSpPr>
        <p:spPr>
          <a:xfrm>
            <a:off x="0" y="6740172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6F8F39-35BB-7D77-D805-41B022442E38}"/>
              </a:ext>
            </a:extLst>
          </p:cNvPr>
          <p:cNvGrpSpPr>
            <a:grpSpLocks noChangeAspect="1"/>
          </p:cNvGrpSpPr>
          <p:nvPr/>
        </p:nvGrpSpPr>
        <p:grpSpPr>
          <a:xfrm>
            <a:off x="5022821" y="2148288"/>
            <a:ext cx="2133422" cy="1213323"/>
            <a:chOff x="1093391" y="-1169675"/>
            <a:chExt cx="1359950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" name="任意多边形 4">
              <a:extLst>
                <a:ext uri="{FF2B5EF4-FFF2-40B4-BE49-F238E27FC236}">
                  <a16:creationId xmlns:a16="http://schemas.microsoft.com/office/drawing/2014/main" id="{7D027CDD-F8C5-BB55-578A-0DE36C183F93}"/>
                </a:ext>
              </a:extLst>
            </p:cNvPr>
            <p:cNvSpPr/>
            <p:nvPr/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96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" name="任意多边形 5">
              <a:extLst>
                <a:ext uri="{FF2B5EF4-FFF2-40B4-BE49-F238E27FC236}">
                  <a16:creationId xmlns:a16="http://schemas.microsoft.com/office/drawing/2014/main" id="{38AAABF4-87A5-7E81-5FE4-2F149DC79211}"/>
                </a:ext>
              </a:extLst>
            </p:cNvPr>
            <p:cNvSpPr/>
            <p:nvPr/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solidFill>
              <a:srgbClr val="96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E4AB50D-A399-BDB3-647E-E02EB459B6FF}"/>
              </a:ext>
            </a:extLst>
          </p:cNvPr>
          <p:cNvGrpSpPr/>
          <p:nvPr/>
        </p:nvGrpSpPr>
        <p:grpSpPr>
          <a:xfrm>
            <a:off x="4310900" y="3500072"/>
            <a:ext cx="3570208" cy="1230666"/>
            <a:chOff x="4298074" y="2848154"/>
            <a:chExt cx="3570208" cy="123066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15F2E58-E330-DEBF-8458-B2C94BAF8C92}"/>
                </a:ext>
              </a:extLst>
            </p:cNvPr>
            <p:cNvSpPr txBox="1"/>
            <p:nvPr/>
          </p:nvSpPr>
          <p:spPr>
            <a:xfrm>
              <a:off x="4298074" y="3076198"/>
              <a:ext cx="35702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690202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基本功能展示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8083B33-55F1-3A31-C09A-DB4A08920288}"/>
                </a:ext>
              </a:extLst>
            </p:cNvPr>
            <p:cNvSpPr txBox="1"/>
            <p:nvPr/>
          </p:nvSpPr>
          <p:spPr>
            <a:xfrm>
              <a:off x="4602496" y="3505803"/>
              <a:ext cx="2961357" cy="278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kumimoji="1" lang="en-US" altLang="zh-CN" sz="110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4" name="直接连接符 9">
              <a:extLst>
                <a:ext uri="{FF2B5EF4-FFF2-40B4-BE49-F238E27FC236}">
                  <a16:creationId xmlns:a16="http://schemas.microsoft.com/office/drawing/2014/main" id="{FCBD8A56-90E9-43FB-6DBD-6ED9B97AF43A}"/>
                </a:ext>
              </a:extLst>
            </p:cNvPr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0">
              <a:extLst>
                <a:ext uri="{FF2B5EF4-FFF2-40B4-BE49-F238E27FC236}">
                  <a16:creationId xmlns:a16="http://schemas.microsoft.com/office/drawing/2014/main" id="{ECB79D27-4A0F-3316-8BDB-090F95D40B94}"/>
                </a:ext>
              </a:extLst>
            </p:cNvPr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209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6990503-8E02-0941-B7CE-6AA1F9F4D8E7}"/>
              </a:ext>
            </a:extLst>
          </p:cNvPr>
          <p:cNvSpPr/>
          <p:nvPr/>
        </p:nvSpPr>
        <p:spPr>
          <a:xfrm>
            <a:off x="449685" y="432150"/>
            <a:ext cx="42883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kumimoji="1" lang="zh-CN" altLang="en-US" sz="4000" b="1" dirty="0">
                <a:ln w="1270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8C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基本功能录屏展示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6BFD79-8C1E-2247-AB85-E485C2234C44}"/>
              </a:ext>
            </a:extLst>
          </p:cNvPr>
          <p:cNvSpPr/>
          <p:nvPr/>
        </p:nvSpPr>
        <p:spPr>
          <a:xfrm>
            <a:off x="-11723" y="-10510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3F2856-8D12-B145-8C40-3AE39474E913}"/>
              </a:ext>
            </a:extLst>
          </p:cNvPr>
          <p:cNvSpPr/>
          <p:nvPr/>
        </p:nvSpPr>
        <p:spPr>
          <a:xfrm>
            <a:off x="0" y="6740172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function_video_EGCnlX_480">
            <a:hlinkClick r:id="" action="ppaction://media"/>
            <a:extLst>
              <a:ext uri="{FF2B5EF4-FFF2-40B4-BE49-F238E27FC236}">
                <a16:creationId xmlns:a16="http://schemas.microsoft.com/office/drawing/2014/main" id="{634DB732-B86F-2BD3-68EE-3DBAF3A413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7042" y="1140036"/>
            <a:ext cx="8964979" cy="509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0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D6BFD79-8C1E-2247-AB85-E485C2234C44}"/>
              </a:ext>
            </a:extLst>
          </p:cNvPr>
          <p:cNvSpPr/>
          <p:nvPr/>
        </p:nvSpPr>
        <p:spPr>
          <a:xfrm>
            <a:off x="-11723" y="-10510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3F2856-8D12-B145-8C40-3AE39474E913}"/>
              </a:ext>
            </a:extLst>
          </p:cNvPr>
          <p:cNvSpPr/>
          <p:nvPr/>
        </p:nvSpPr>
        <p:spPr>
          <a:xfrm>
            <a:off x="0" y="6740172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E4AB50D-A399-BDB3-647E-E02EB459B6FF}"/>
              </a:ext>
            </a:extLst>
          </p:cNvPr>
          <p:cNvGrpSpPr/>
          <p:nvPr/>
        </p:nvGrpSpPr>
        <p:grpSpPr>
          <a:xfrm>
            <a:off x="4310902" y="3500072"/>
            <a:ext cx="3570208" cy="1230666"/>
            <a:chOff x="4298076" y="2848154"/>
            <a:chExt cx="3570208" cy="123066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15F2E58-E330-DEBF-8458-B2C94BAF8C92}"/>
                </a:ext>
              </a:extLst>
            </p:cNvPr>
            <p:cNvSpPr txBox="1"/>
            <p:nvPr/>
          </p:nvSpPr>
          <p:spPr>
            <a:xfrm>
              <a:off x="4298076" y="3076198"/>
              <a:ext cx="35702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690202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整体架构介绍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8083B33-55F1-3A31-C09A-DB4A08920288}"/>
                </a:ext>
              </a:extLst>
            </p:cNvPr>
            <p:cNvSpPr txBox="1"/>
            <p:nvPr/>
          </p:nvSpPr>
          <p:spPr>
            <a:xfrm>
              <a:off x="4602496" y="3505803"/>
              <a:ext cx="2961357" cy="278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kumimoji="1" lang="en-US" altLang="zh-CN" sz="110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4" name="直接连接符 9">
              <a:extLst>
                <a:ext uri="{FF2B5EF4-FFF2-40B4-BE49-F238E27FC236}">
                  <a16:creationId xmlns:a16="http://schemas.microsoft.com/office/drawing/2014/main" id="{FCBD8A56-90E9-43FB-6DBD-6ED9B97AF43A}"/>
                </a:ext>
              </a:extLst>
            </p:cNvPr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0">
              <a:extLst>
                <a:ext uri="{FF2B5EF4-FFF2-40B4-BE49-F238E27FC236}">
                  <a16:creationId xmlns:a16="http://schemas.microsoft.com/office/drawing/2014/main" id="{ECB79D27-4A0F-3316-8BDB-090F95D40B94}"/>
                </a:ext>
              </a:extLst>
            </p:cNvPr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AC2E1B9-0718-3DB5-17DB-0B039B81E257}"/>
              </a:ext>
            </a:extLst>
          </p:cNvPr>
          <p:cNvGrpSpPr>
            <a:grpSpLocks noChangeAspect="1"/>
          </p:cNvGrpSpPr>
          <p:nvPr/>
        </p:nvGrpSpPr>
        <p:grpSpPr>
          <a:xfrm>
            <a:off x="4913842" y="2170943"/>
            <a:ext cx="2364315" cy="1181317"/>
            <a:chOff x="3804264" y="-1169675"/>
            <a:chExt cx="1547966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" name="任意多边形 15">
              <a:extLst>
                <a:ext uri="{FF2B5EF4-FFF2-40B4-BE49-F238E27FC236}">
                  <a16:creationId xmlns:a16="http://schemas.microsoft.com/office/drawing/2014/main" id="{BCDCF85B-7F89-69DB-9396-976BE06061B2}"/>
                </a:ext>
              </a:extLst>
            </p:cNvPr>
            <p:cNvSpPr/>
            <p:nvPr/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solidFill>
              <a:srgbClr val="96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" name="任意多边形 16">
              <a:extLst>
                <a:ext uri="{FF2B5EF4-FFF2-40B4-BE49-F238E27FC236}">
                  <a16:creationId xmlns:a16="http://schemas.microsoft.com/office/drawing/2014/main" id="{5ADE51AA-FAB2-FEE6-164C-DE20DBD93934}"/>
                </a:ext>
              </a:extLst>
            </p:cNvPr>
            <p:cNvSpPr/>
            <p:nvPr/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solidFill>
              <a:srgbClr val="96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889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6990503-8E02-0941-B7CE-6AA1F9F4D8E7}"/>
              </a:ext>
            </a:extLst>
          </p:cNvPr>
          <p:cNvSpPr/>
          <p:nvPr/>
        </p:nvSpPr>
        <p:spPr>
          <a:xfrm>
            <a:off x="449685" y="432150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kumimoji="1" lang="zh-CN" altLang="en-US" sz="4000" b="1" dirty="0">
                <a:ln w="1270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8C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整体架构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6BFD79-8C1E-2247-AB85-E485C2234C44}"/>
              </a:ext>
            </a:extLst>
          </p:cNvPr>
          <p:cNvSpPr/>
          <p:nvPr/>
        </p:nvSpPr>
        <p:spPr>
          <a:xfrm>
            <a:off x="-11723" y="-10510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3F2856-8D12-B145-8C40-3AE39474E913}"/>
              </a:ext>
            </a:extLst>
          </p:cNvPr>
          <p:cNvSpPr/>
          <p:nvPr/>
        </p:nvSpPr>
        <p:spPr>
          <a:xfrm>
            <a:off x="0" y="6740172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684947F-FA1D-1F34-3AEA-EE009A95289D}"/>
              </a:ext>
            </a:extLst>
          </p:cNvPr>
          <p:cNvGrpSpPr/>
          <p:nvPr/>
        </p:nvGrpSpPr>
        <p:grpSpPr>
          <a:xfrm>
            <a:off x="2359398" y="1633874"/>
            <a:ext cx="7264103" cy="4160741"/>
            <a:chOff x="2080877" y="1621524"/>
            <a:chExt cx="7264103" cy="416074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D5CEB02-28A8-20D5-5ABB-32AEDB0269E1}"/>
                </a:ext>
              </a:extLst>
            </p:cNvPr>
            <p:cNvGrpSpPr/>
            <p:nvPr/>
          </p:nvGrpSpPr>
          <p:grpSpPr>
            <a:xfrm>
              <a:off x="2080901" y="1621524"/>
              <a:ext cx="7264079" cy="1080134"/>
              <a:chOff x="6467188" y="4226194"/>
              <a:chExt cx="7264079" cy="1080134"/>
            </a:xfrm>
          </p:grpSpPr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A1F9BAA-616A-FC48-C735-B61F2C09B7DA}"/>
                  </a:ext>
                </a:extLst>
              </p:cNvPr>
              <p:cNvSpPr txBox="1"/>
              <p:nvPr/>
            </p:nvSpPr>
            <p:spPr>
              <a:xfrm>
                <a:off x="7754384" y="4309126"/>
                <a:ext cx="5976883" cy="94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zh-CN" altLang="en-US" sz="2400" b="1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前端“三大件”：</a:t>
                </a:r>
                <a:endParaRPr kumimoji="1" lang="en-US" altLang="zh-CN" sz="24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  <a:p>
                <a:pPr algn="just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24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Arial" panose="020B0604020202020204" pitchFamily="34" charset="0"/>
                    <a:sym typeface="+mn-lt"/>
                  </a:rPr>
                  <a:t>HTML</a:t>
                </a:r>
                <a:r>
                  <a:rPr lang="zh-CN" altLang="en-US" sz="24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Arial" panose="020B0604020202020204" pitchFamily="34" charset="0"/>
                    <a:sym typeface="+mn-lt"/>
                  </a:rPr>
                  <a:t>，</a:t>
                </a:r>
                <a:r>
                  <a:rPr lang="en-US" altLang="zh-CN" sz="24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Arial" panose="020B0604020202020204" pitchFamily="34" charset="0"/>
                    <a:sym typeface="+mn-lt"/>
                  </a:rPr>
                  <a:t>CSS</a:t>
                </a:r>
                <a:r>
                  <a:rPr lang="zh-CN" altLang="en-US" sz="24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Arial" panose="020B0604020202020204" pitchFamily="34" charset="0"/>
                    <a:sym typeface="+mn-lt"/>
                  </a:rPr>
                  <a:t>，</a:t>
                </a:r>
                <a:r>
                  <a:rPr lang="en-US" altLang="zh-CN" sz="24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Arial" panose="020B0604020202020204" pitchFamily="34" charset="0"/>
                    <a:sym typeface="+mn-lt"/>
                  </a:rPr>
                  <a:t>JS</a:t>
                </a:r>
                <a:r>
                  <a:rPr lang="zh-CN" altLang="en-US" sz="24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Arial" panose="020B0604020202020204" pitchFamily="34" charset="0"/>
                    <a:sym typeface="+mn-lt"/>
                  </a:rPr>
                  <a:t>（</a:t>
                </a:r>
                <a:r>
                  <a:rPr lang="en-US" altLang="zh-CN" sz="2400" dirty="0" err="1"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Arial" panose="020B0604020202020204" pitchFamily="34" charset="0"/>
                    <a:sym typeface="+mn-lt"/>
                  </a:rPr>
                  <a:t>Jquery</a:t>
                </a:r>
                <a:r>
                  <a:rPr lang="zh-CN" altLang="en-US" sz="24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Arial" panose="020B0604020202020204" pitchFamily="34" charset="0"/>
                    <a:sym typeface="+mn-lt"/>
                  </a:rPr>
                  <a:t>、</a:t>
                </a:r>
                <a:r>
                  <a:rPr lang="en-US" altLang="zh-CN" sz="24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Arial" panose="020B0604020202020204" pitchFamily="34" charset="0"/>
                    <a:sym typeface="+mn-lt"/>
                  </a:rPr>
                  <a:t>WebSocket</a:t>
                </a:r>
                <a:r>
                  <a:rPr lang="zh-CN" altLang="en-US" sz="24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Arial" panose="020B0604020202020204" pitchFamily="34" charset="0"/>
                    <a:sym typeface="+mn-lt"/>
                  </a:rPr>
                  <a:t>）</a:t>
                </a:r>
                <a:endParaRPr lang="en-US" altLang="zh-CN" sz="24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endParaRPr>
              </a:p>
            </p:txBody>
          </p:sp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920270FA-19A1-843A-08C9-938F2B60919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67188" y="4226194"/>
                <a:ext cx="1079976" cy="1080134"/>
                <a:chOff x="4564" y="4220"/>
                <a:chExt cx="1600" cy="1607"/>
              </a:xfrm>
              <a:solidFill>
                <a:srgbClr val="1B4367"/>
              </a:solidFill>
            </p:grpSpPr>
            <p:sp>
              <p:nvSpPr>
                <p:cNvPr id="9" name="Freeform 10">
                  <a:extLst>
                    <a:ext uri="{FF2B5EF4-FFF2-40B4-BE49-F238E27FC236}">
                      <a16:creationId xmlns:a16="http://schemas.microsoft.com/office/drawing/2014/main" id="{A7283809-34B2-0072-23E5-492C24F74137}"/>
                    </a:ext>
                  </a:extLst>
                </p:cNvPr>
                <p:cNvSpPr/>
                <p:nvPr/>
              </p:nvSpPr>
              <p:spPr>
                <a:xfrm>
                  <a:off x="4564" y="4220"/>
                  <a:ext cx="1600" cy="1607"/>
                </a:xfrm>
                <a:custGeom>
                  <a:avLst/>
                  <a:gdLst>
                    <a:gd name="txL" fmla="*/ 0 w 242"/>
                    <a:gd name="txT" fmla="*/ 0 h 243"/>
                    <a:gd name="txR" fmla="*/ 242 w 242"/>
                    <a:gd name="txB" fmla="*/ 243 h 243"/>
                  </a:gdLst>
                  <a:ahLst/>
                  <a:cxnLst>
                    <a:cxn ang="0">
                      <a:pos x="216884" y="1777"/>
                    </a:cxn>
                    <a:cxn ang="0">
                      <a:pos x="430213" y="216788"/>
                    </a:cxn>
                    <a:cxn ang="0">
                      <a:pos x="213329" y="430023"/>
                    </a:cxn>
                    <a:cxn ang="0">
                      <a:pos x="0" y="215012"/>
                    </a:cxn>
                    <a:cxn ang="0">
                      <a:pos x="216884" y="1777"/>
                    </a:cxn>
                  </a:cxnLst>
                  <a:rect l="txL" t="txT" r="txR" b="txB"/>
                  <a:pathLst>
                    <a:path w="242" h="243">
                      <a:moveTo>
                        <a:pt x="122" y="1"/>
                      </a:moveTo>
                      <a:cubicBezTo>
                        <a:pt x="188" y="1"/>
                        <a:pt x="242" y="56"/>
                        <a:pt x="242" y="122"/>
                      </a:cubicBezTo>
                      <a:cubicBezTo>
                        <a:pt x="241" y="189"/>
                        <a:pt x="187" y="243"/>
                        <a:pt x="120" y="242"/>
                      </a:cubicBezTo>
                      <a:cubicBezTo>
                        <a:pt x="53" y="242"/>
                        <a:pt x="0" y="188"/>
                        <a:pt x="0" y="121"/>
                      </a:cubicBezTo>
                      <a:cubicBezTo>
                        <a:pt x="1" y="54"/>
                        <a:pt x="55" y="0"/>
                        <a:pt x="122" y="1"/>
                      </a:cubicBezTo>
                      <a:close/>
                    </a:path>
                  </a:pathLst>
                </a:custGeom>
                <a:solidFill>
                  <a:srgbClr val="510907"/>
                </a:solidFill>
                <a:ln w="9525">
                  <a:noFill/>
                </a:ln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0" name="Freeform 46">
                  <a:extLst>
                    <a:ext uri="{FF2B5EF4-FFF2-40B4-BE49-F238E27FC236}">
                      <a16:creationId xmlns:a16="http://schemas.microsoft.com/office/drawing/2014/main" id="{951BED3C-5FB8-1F30-E8FA-FDE634D197C4}"/>
                    </a:ext>
                  </a:extLst>
                </p:cNvPr>
                <p:cNvSpPr>
                  <a:spLocks noEditPoints="1"/>
                </p:cNvSpPr>
                <p:nvPr/>
              </p:nvSpPr>
              <p:spPr>
                <a:xfrm>
                  <a:off x="4994" y="4517"/>
                  <a:ext cx="740" cy="1053"/>
                </a:xfrm>
                <a:custGeom>
                  <a:avLst/>
                  <a:gdLst>
                    <a:gd name="txL" fmla="*/ 0 w 94"/>
                    <a:gd name="txT" fmla="*/ 0 h 165"/>
                    <a:gd name="txR" fmla="*/ 94 w 94"/>
                    <a:gd name="txB" fmla="*/ 165 h 165"/>
                  </a:gdLst>
                  <a:ahLst/>
                  <a:cxnLst>
                    <a:cxn ang="0">
                      <a:pos x="147181" y="0"/>
                    </a:cxn>
                    <a:cxn ang="0">
                      <a:pos x="17733" y="0"/>
                    </a:cxn>
                    <a:cxn ang="0">
                      <a:pos x="0" y="19473"/>
                    </a:cxn>
                    <a:cxn ang="0">
                      <a:pos x="0" y="272627"/>
                    </a:cxn>
                    <a:cxn ang="0">
                      <a:pos x="17733" y="292100"/>
                    </a:cxn>
                    <a:cxn ang="0">
                      <a:pos x="147181" y="292100"/>
                    </a:cxn>
                    <a:cxn ang="0">
                      <a:pos x="166687" y="272627"/>
                    </a:cxn>
                    <a:cxn ang="0">
                      <a:pos x="166687" y="19473"/>
                    </a:cxn>
                    <a:cxn ang="0">
                      <a:pos x="147181" y="0"/>
                    </a:cxn>
                    <a:cxn ang="0">
                      <a:pos x="56745" y="21244"/>
                    </a:cxn>
                    <a:cxn ang="0">
                      <a:pos x="109942" y="21244"/>
                    </a:cxn>
                    <a:cxn ang="0">
                      <a:pos x="109942" y="28325"/>
                    </a:cxn>
                    <a:cxn ang="0">
                      <a:pos x="56745" y="28325"/>
                    </a:cxn>
                    <a:cxn ang="0">
                      <a:pos x="56745" y="21244"/>
                    </a:cxn>
                    <a:cxn ang="0">
                      <a:pos x="83344" y="279708"/>
                    </a:cxn>
                    <a:cxn ang="0">
                      <a:pos x="72704" y="269086"/>
                    </a:cxn>
                    <a:cxn ang="0">
                      <a:pos x="83344" y="260235"/>
                    </a:cxn>
                    <a:cxn ang="0">
                      <a:pos x="93983" y="269086"/>
                    </a:cxn>
                    <a:cxn ang="0">
                      <a:pos x="83344" y="279708"/>
                    </a:cxn>
                    <a:cxn ang="0">
                      <a:pos x="154274" y="244302"/>
                    </a:cxn>
                    <a:cxn ang="0">
                      <a:pos x="12413" y="244302"/>
                    </a:cxn>
                    <a:cxn ang="0">
                      <a:pos x="12413" y="46028"/>
                    </a:cxn>
                    <a:cxn ang="0">
                      <a:pos x="154274" y="46028"/>
                    </a:cxn>
                    <a:cxn ang="0">
                      <a:pos x="154274" y="244302"/>
                    </a:cxn>
                  </a:cxnLst>
                  <a:rect l="txL" t="txT" r="txR" b="txB"/>
                  <a:pathLst>
                    <a:path w="94" h="165">
                      <a:moveTo>
                        <a:pt x="83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154"/>
                        <a:pt x="0" y="154"/>
                        <a:pt x="0" y="154"/>
                      </a:cubicBezTo>
                      <a:cubicBezTo>
                        <a:pt x="0" y="160"/>
                        <a:pt x="5" y="165"/>
                        <a:pt x="10" y="165"/>
                      </a:cubicBezTo>
                      <a:cubicBezTo>
                        <a:pt x="83" y="165"/>
                        <a:pt x="83" y="165"/>
                        <a:pt x="83" y="165"/>
                      </a:cubicBezTo>
                      <a:cubicBezTo>
                        <a:pt x="89" y="165"/>
                        <a:pt x="94" y="160"/>
                        <a:pt x="94" y="154"/>
                      </a:cubicBezTo>
                      <a:cubicBezTo>
                        <a:pt x="94" y="11"/>
                        <a:pt x="94" y="11"/>
                        <a:pt x="94" y="11"/>
                      </a:cubicBezTo>
                      <a:cubicBezTo>
                        <a:pt x="94" y="5"/>
                        <a:pt x="89" y="0"/>
                        <a:pt x="83" y="0"/>
                      </a:cubicBezTo>
                      <a:close/>
                      <a:moveTo>
                        <a:pt x="32" y="12"/>
                      </a:moveTo>
                      <a:cubicBezTo>
                        <a:pt x="62" y="12"/>
                        <a:pt x="62" y="12"/>
                        <a:pt x="62" y="12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12"/>
                      </a:lnTo>
                      <a:close/>
                      <a:moveTo>
                        <a:pt x="47" y="158"/>
                      </a:moveTo>
                      <a:cubicBezTo>
                        <a:pt x="44" y="158"/>
                        <a:pt x="41" y="156"/>
                        <a:pt x="41" y="152"/>
                      </a:cubicBezTo>
                      <a:cubicBezTo>
                        <a:pt x="41" y="149"/>
                        <a:pt x="44" y="147"/>
                        <a:pt x="47" y="147"/>
                      </a:cubicBezTo>
                      <a:cubicBezTo>
                        <a:pt x="50" y="147"/>
                        <a:pt x="53" y="149"/>
                        <a:pt x="53" y="152"/>
                      </a:cubicBezTo>
                      <a:cubicBezTo>
                        <a:pt x="53" y="156"/>
                        <a:pt x="50" y="158"/>
                        <a:pt x="47" y="158"/>
                      </a:cubicBezTo>
                      <a:close/>
                      <a:moveTo>
                        <a:pt x="87" y="138"/>
                      </a:moveTo>
                      <a:cubicBezTo>
                        <a:pt x="7" y="138"/>
                        <a:pt x="7" y="138"/>
                        <a:pt x="7" y="138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87" y="26"/>
                        <a:pt x="87" y="26"/>
                        <a:pt x="87" y="26"/>
                      </a:cubicBezTo>
                      <a:lnTo>
                        <a:pt x="87" y="138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9525">
                  <a:noFill/>
                </a:ln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D44B1AE-0EEB-00E7-1290-E2799A59338C}"/>
                </a:ext>
              </a:extLst>
            </p:cNvPr>
            <p:cNvGrpSpPr/>
            <p:nvPr/>
          </p:nvGrpSpPr>
          <p:grpSpPr>
            <a:xfrm>
              <a:off x="2080877" y="3161962"/>
              <a:ext cx="5917114" cy="1080000"/>
              <a:chOff x="2371701" y="4050028"/>
              <a:chExt cx="5917114" cy="1080000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5290782-EF1E-C141-E20B-7F12778097CC}"/>
                  </a:ext>
                </a:extLst>
              </p:cNvPr>
              <p:cNvGrpSpPr/>
              <p:nvPr/>
            </p:nvGrpSpPr>
            <p:grpSpPr>
              <a:xfrm>
                <a:off x="2661969" y="4119450"/>
                <a:ext cx="5626846" cy="941155"/>
                <a:chOff x="6757432" y="4412217"/>
                <a:chExt cx="5626846" cy="941155"/>
              </a:xfrm>
            </p:grpSpPr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B98D4989-E31D-D11E-5809-789BC6DA419C}"/>
                    </a:ext>
                  </a:extLst>
                </p:cNvPr>
                <p:cNvSpPr txBox="1"/>
                <p:nvPr/>
              </p:nvSpPr>
              <p:spPr>
                <a:xfrm>
                  <a:off x="7732100" y="4412217"/>
                  <a:ext cx="4652178" cy="9411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kumimoji="1" lang="zh-CN" altLang="en-US" sz="2400" b="1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后端：</a:t>
                  </a:r>
                  <a:r>
                    <a:rPr kumimoji="1" lang="en-US" altLang="zh-CN" sz="2400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Python-Flask</a:t>
                  </a:r>
                  <a:r>
                    <a:rPr kumimoji="1" lang="zh-CN" altLang="en-US" sz="2400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框架</a:t>
                  </a:r>
                  <a:endParaRPr kumimoji="1" lang="en-US" altLang="zh-CN" sz="24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  <a:p>
                  <a:pPr algn="just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2400" b="1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Arial" panose="020B0604020202020204" pitchFamily="34" charset="0"/>
                      <a:sym typeface="+mn-lt"/>
                    </a:rPr>
                    <a:t>数据库：</a:t>
                  </a:r>
                  <a:r>
                    <a:rPr lang="en-US" altLang="zh-CN" sz="2400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Arial" panose="020B0604020202020204" pitchFamily="34" charset="0"/>
                      <a:sym typeface="+mn-lt"/>
                    </a:rPr>
                    <a:t>MySQL</a:t>
                  </a:r>
                </a:p>
              </p:txBody>
            </p:sp>
            <p:sp>
              <p:nvSpPr>
                <p:cNvPr id="16" name="Freeform 46">
                  <a:extLst>
                    <a:ext uri="{FF2B5EF4-FFF2-40B4-BE49-F238E27FC236}">
                      <a16:creationId xmlns:a16="http://schemas.microsoft.com/office/drawing/2014/main" id="{8AD0937E-6D36-0535-FC3F-C49AA3B62E9F}"/>
                    </a:ext>
                  </a:extLst>
                </p:cNvPr>
                <p:cNvSpPr>
                  <a:spLocks noEditPoints="1"/>
                </p:cNvSpPr>
                <p:nvPr/>
              </p:nvSpPr>
              <p:spPr>
                <a:xfrm>
                  <a:off x="6757432" y="4425821"/>
                  <a:ext cx="499489" cy="707767"/>
                </a:xfrm>
                <a:custGeom>
                  <a:avLst/>
                  <a:gdLst>
                    <a:gd name="txL" fmla="*/ 0 w 94"/>
                    <a:gd name="txT" fmla="*/ 0 h 165"/>
                    <a:gd name="txR" fmla="*/ 94 w 94"/>
                    <a:gd name="txB" fmla="*/ 165 h 165"/>
                  </a:gdLst>
                  <a:ahLst/>
                  <a:cxnLst>
                    <a:cxn ang="0">
                      <a:pos x="147181" y="0"/>
                    </a:cxn>
                    <a:cxn ang="0">
                      <a:pos x="17733" y="0"/>
                    </a:cxn>
                    <a:cxn ang="0">
                      <a:pos x="0" y="19473"/>
                    </a:cxn>
                    <a:cxn ang="0">
                      <a:pos x="0" y="272627"/>
                    </a:cxn>
                    <a:cxn ang="0">
                      <a:pos x="17733" y="292100"/>
                    </a:cxn>
                    <a:cxn ang="0">
                      <a:pos x="147181" y="292100"/>
                    </a:cxn>
                    <a:cxn ang="0">
                      <a:pos x="166687" y="272627"/>
                    </a:cxn>
                    <a:cxn ang="0">
                      <a:pos x="166687" y="19473"/>
                    </a:cxn>
                    <a:cxn ang="0">
                      <a:pos x="147181" y="0"/>
                    </a:cxn>
                    <a:cxn ang="0">
                      <a:pos x="56745" y="21244"/>
                    </a:cxn>
                    <a:cxn ang="0">
                      <a:pos x="109942" y="21244"/>
                    </a:cxn>
                    <a:cxn ang="0">
                      <a:pos x="109942" y="28325"/>
                    </a:cxn>
                    <a:cxn ang="0">
                      <a:pos x="56745" y="28325"/>
                    </a:cxn>
                    <a:cxn ang="0">
                      <a:pos x="56745" y="21244"/>
                    </a:cxn>
                    <a:cxn ang="0">
                      <a:pos x="83344" y="279708"/>
                    </a:cxn>
                    <a:cxn ang="0">
                      <a:pos x="72704" y="269086"/>
                    </a:cxn>
                    <a:cxn ang="0">
                      <a:pos x="83344" y="260235"/>
                    </a:cxn>
                    <a:cxn ang="0">
                      <a:pos x="93983" y="269086"/>
                    </a:cxn>
                    <a:cxn ang="0">
                      <a:pos x="83344" y="279708"/>
                    </a:cxn>
                    <a:cxn ang="0">
                      <a:pos x="154274" y="244302"/>
                    </a:cxn>
                    <a:cxn ang="0">
                      <a:pos x="12413" y="244302"/>
                    </a:cxn>
                    <a:cxn ang="0">
                      <a:pos x="12413" y="46028"/>
                    </a:cxn>
                    <a:cxn ang="0">
                      <a:pos x="154274" y="46028"/>
                    </a:cxn>
                    <a:cxn ang="0">
                      <a:pos x="154274" y="244302"/>
                    </a:cxn>
                  </a:cxnLst>
                  <a:rect l="txL" t="txT" r="txR" b="txB"/>
                  <a:pathLst>
                    <a:path w="94" h="165">
                      <a:moveTo>
                        <a:pt x="83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154"/>
                        <a:pt x="0" y="154"/>
                        <a:pt x="0" y="154"/>
                      </a:cubicBezTo>
                      <a:cubicBezTo>
                        <a:pt x="0" y="160"/>
                        <a:pt x="5" y="165"/>
                        <a:pt x="10" y="165"/>
                      </a:cubicBezTo>
                      <a:cubicBezTo>
                        <a:pt x="83" y="165"/>
                        <a:pt x="83" y="165"/>
                        <a:pt x="83" y="165"/>
                      </a:cubicBezTo>
                      <a:cubicBezTo>
                        <a:pt x="89" y="165"/>
                        <a:pt x="94" y="160"/>
                        <a:pt x="94" y="154"/>
                      </a:cubicBezTo>
                      <a:cubicBezTo>
                        <a:pt x="94" y="11"/>
                        <a:pt x="94" y="11"/>
                        <a:pt x="94" y="11"/>
                      </a:cubicBezTo>
                      <a:cubicBezTo>
                        <a:pt x="94" y="5"/>
                        <a:pt x="89" y="0"/>
                        <a:pt x="83" y="0"/>
                      </a:cubicBezTo>
                      <a:close/>
                      <a:moveTo>
                        <a:pt x="32" y="12"/>
                      </a:moveTo>
                      <a:cubicBezTo>
                        <a:pt x="62" y="12"/>
                        <a:pt x="62" y="12"/>
                        <a:pt x="62" y="12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12"/>
                      </a:lnTo>
                      <a:close/>
                      <a:moveTo>
                        <a:pt x="47" y="158"/>
                      </a:moveTo>
                      <a:cubicBezTo>
                        <a:pt x="44" y="158"/>
                        <a:pt x="41" y="156"/>
                        <a:pt x="41" y="152"/>
                      </a:cubicBezTo>
                      <a:cubicBezTo>
                        <a:pt x="41" y="149"/>
                        <a:pt x="44" y="147"/>
                        <a:pt x="47" y="147"/>
                      </a:cubicBezTo>
                      <a:cubicBezTo>
                        <a:pt x="50" y="147"/>
                        <a:pt x="53" y="149"/>
                        <a:pt x="53" y="152"/>
                      </a:cubicBezTo>
                      <a:cubicBezTo>
                        <a:pt x="53" y="156"/>
                        <a:pt x="50" y="158"/>
                        <a:pt x="47" y="158"/>
                      </a:cubicBezTo>
                      <a:close/>
                      <a:moveTo>
                        <a:pt x="87" y="138"/>
                      </a:moveTo>
                      <a:cubicBezTo>
                        <a:pt x="7" y="138"/>
                        <a:pt x="7" y="138"/>
                        <a:pt x="7" y="138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87" y="26"/>
                        <a:pt x="87" y="26"/>
                        <a:pt x="87" y="26"/>
                      </a:cubicBezTo>
                      <a:lnTo>
                        <a:pt x="87" y="138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9525">
                  <a:noFill/>
                </a:ln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161A9D0E-A821-C44A-1DBC-30771B67DDBD}"/>
                  </a:ext>
                </a:extLst>
              </p:cNvPr>
              <p:cNvGrpSpPr/>
              <p:nvPr/>
            </p:nvGrpSpPr>
            <p:grpSpPr>
              <a:xfrm>
                <a:off x="2371701" y="4050028"/>
                <a:ext cx="1080000" cy="1080000"/>
                <a:chOff x="1486279" y="2940271"/>
                <a:chExt cx="905383" cy="903299"/>
              </a:xfrm>
            </p:grpSpPr>
            <p:sp>
              <p:nvSpPr>
                <p:cNvPr id="18" name="Oval 12">
                  <a:extLst>
                    <a:ext uri="{FF2B5EF4-FFF2-40B4-BE49-F238E27FC236}">
                      <a16:creationId xmlns:a16="http://schemas.microsoft.com/office/drawing/2014/main" id="{CFBC12B0-8823-DEBC-6D4F-243412380443}"/>
                    </a:ext>
                  </a:extLst>
                </p:cNvPr>
                <p:cNvSpPr/>
                <p:nvPr/>
              </p:nvSpPr>
              <p:spPr>
                <a:xfrm>
                  <a:off x="1486279" y="2940271"/>
                  <a:ext cx="905383" cy="903299"/>
                </a:xfrm>
                <a:prstGeom prst="ellipse">
                  <a:avLst/>
                </a:prstGeom>
                <a:solidFill>
                  <a:srgbClr val="8C0000"/>
                </a:solidFill>
                <a:ln w="12700">
                  <a:noFill/>
                </a:ln>
              </p:spPr>
              <p:txBody>
                <a:bodyPr anchor="ctr"/>
                <a:lstStyle/>
                <a:p>
                  <a:pPr algn="ctr">
                    <a:buFont typeface="Arial" panose="020B0604020202020204" pitchFamily="34" charset="0"/>
                    <a:buNone/>
                  </a:pPr>
                  <a:endParaRPr lang="en-US" altLang="zh-CN" sz="2800" dirty="0">
                    <a:solidFill>
                      <a:srgbClr val="F2F2F2"/>
                    </a:solidFill>
                    <a:latin typeface="FontAwesome" pitchFamily="2" charset="0"/>
                    <a:sym typeface="FontAwesome" pitchFamily="2" charset="0"/>
                  </a:endParaRPr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31D21AB9-5A78-CC62-C94B-9B60164CDF88}"/>
                    </a:ext>
                  </a:extLst>
                </p:cNvPr>
                <p:cNvSpPr>
                  <a:spLocks noEditPoints="1"/>
                </p:cNvSpPr>
                <p:nvPr/>
              </p:nvSpPr>
              <p:spPr>
                <a:xfrm>
                  <a:off x="1641314" y="3197649"/>
                  <a:ext cx="595313" cy="432000"/>
                </a:xfrm>
                <a:custGeom>
                  <a:avLst/>
                  <a:gdLst/>
                  <a:ahLst/>
                  <a:cxnLst>
                    <a:cxn ang="0">
                      <a:pos x="909491562" y="890655822"/>
                    </a:cxn>
                    <a:cxn ang="0">
                      <a:pos x="755048655" y="957874511"/>
                    </a:cxn>
                    <a:cxn ang="0">
                      <a:pos x="755048655" y="1260364075"/>
                    </a:cxn>
                    <a:cxn ang="0">
                      <a:pos x="909491562" y="1327582764"/>
                    </a:cxn>
                    <a:cxn ang="0">
                      <a:pos x="1063934470" y="1260364075"/>
                    </a:cxn>
                    <a:cxn ang="0">
                      <a:pos x="1063934470" y="957874511"/>
                    </a:cxn>
                    <a:cxn ang="0">
                      <a:pos x="909491562" y="890655822"/>
                    </a:cxn>
                    <a:cxn ang="0">
                      <a:pos x="909491562" y="470536286"/>
                    </a:cxn>
                    <a:cxn ang="0">
                      <a:pos x="377527107" y="688999756"/>
                    </a:cxn>
                    <a:cxn ang="0">
                      <a:pos x="377527107" y="857046478"/>
                    </a:cxn>
                    <a:cxn ang="0">
                      <a:pos x="463323162" y="890655822"/>
                    </a:cxn>
                    <a:cxn ang="0">
                      <a:pos x="549124777" y="857046478"/>
                    </a:cxn>
                    <a:cxn ang="0">
                      <a:pos x="909491562" y="722609101"/>
                    </a:cxn>
                    <a:cxn ang="0">
                      <a:pos x="1269858347" y="857046478"/>
                    </a:cxn>
                    <a:cxn ang="0">
                      <a:pos x="1355659962" y="890655822"/>
                    </a:cxn>
                    <a:cxn ang="0">
                      <a:pos x="1441456017" y="857046478"/>
                    </a:cxn>
                    <a:cxn ang="0">
                      <a:pos x="1441456017" y="688999756"/>
                    </a:cxn>
                    <a:cxn ang="0">
                      <a:pos x="909491562" y="470536286"/>
                    </a:cxn>
                    <a:cxn ang="0">
                      <a:pos x="909491562" y="0"/>
                    </a:cxn>
                    <a:cxn ang="0">
                      <a:pos x="34320646" y="369708253"/>
                    </a:cxn>
                    <a:cxn ang="0">
                      <a:pos x="34320646" y="520947569"/>
                    </a:cxn>
                    <a:cxn ang="0">
                      <a:pos x="120122261" y="554562379"/>
                    </a:cxn>
                    <a:cxn ang="0">
                      <a:pos x="205923877" y="520947569"/>
                    </a:cxn>
                    <a:cxn ang="0">
                      <a:pos x="909491562" y="235265410"/>
                    </a:cxn>
                    <a:cxn ang="0">
                      <a:pos x="1630219571" y="520947569"/>
                    </a:cxn>
                    <a:cxn ang="0">
                      <a:pos x="1716021187" y="554562379"/>
                    </a:cxn>
                    <a:cxn ang="0">
                      <a:pos x="1784662479" y="520947569"/>
                    </a:cxn>
                    <a:cxn ang="0">
                      <a:pos x="1784662479" y="369708253"/>
                    </a:cxn>
                    <a:cxn ang="0">
                      <a:pos x="909491562" y="0"/>
                    </a:cxn>
                  </a:cxnLst>
                  <a:rect l="0" t="0" r="0" b="0"/>
                  <a:pathLst>
                    <a:path w="107" h="79">
                      <a:moveTo>
                        <a:pt x="53" y="53"/>
                      </a:moveTo>
                      <a:cubicBezTo>
                        <a:pt x="50" y="53"/>
                        <a:pt x="46" y="55"/>
                        <a:pt x="44" y="57"/>
                      </a:cubicBezTo>
                      <a:cubicBezTo>
                        <a:pt x="39" y="62"/>
                        <a:pt x="39" y="70"/>
                        <a:pt x="44" y="75"/>
                      </a:cubicBezTo>
                      <a:cubicBezTo>
                        <a:pt x="46" y="77"/>
                        <a:pt x="50" y="79"/>
                        <a:pt x="53" y="79"/>
                      </a:cubicBezTo>
                      <a:cubicBezTo>
                        <a:pt x="56" y="79"/>
                        <a:pt x="59" y="77"/>
                        <a:pt x="62" y="75"/>
                      </a:cubicBezTo>
                      <a:cubicBezTo>
                        <a:pt x="67" y="70"/>
                        <a:pt x="67" y="62"/>
                        <a:pt x="62" y="57"/>
                      </a:cubicBezTo>
                      <a:cubicBezTo>
                        <a:pt x="59" y="55"/>
                        <a:pt x="56" y="53"/>
                        <a:pt x="53" y="53"/>
                      </a:cubicBezTo>
                      <a:moveTo>
                        <a:pt x="53" y="28"/>
                      </a:moveTo>
                      <a:cubicBezTo>
                        <a:pt x="42" y="28"/>
                        <a:pt x="31" y="32"/>
                        <a:pt x="22" y="41"/>
                      </a:cubicBezTo>
                      <a:cubicBezTo>
                        <a:pt x="19" y="44"/>
                        <a:pt x="19" y="48"/>
                        <a:pt x="22" y="51"/>
                      </a:cubicBezTo>
                      <a:cubicBezTo>
                        <a:pt x="24" y="53"/>
                        <a:pt x="25" y="53"/>
                        <a:pt x="27" y="53"/>
                      </a:cubicBezTo>
                      <a:cubicBezTo>
                        <a:pt x="29" y="53"/>
                        <a:pt x="31" y="53"/>
                        <a:pt x="32" y="51"/>
                      </a:cubicBezTo>
                      <a:cubicBezTo>
                        <a:pt x="38" y="45"/>
                        <a:pt x="46" y="43"/>
                        <a:pt x="53" y="43"/>
                      </a:cubicBezTo>
                      <a:cubicBezTo>
                        <a:pt x="61" y="43"/>
                        <a:pt x="68" y="45"/>
                        <a:pt x="74" y="51"/>
                      </a:cubicBezTo>
                      <a:cubicBezTo>
                        <a:pt x="76" y="53"/>
                        <a:pt x="77" y="53"/>
                        <a:pt x="79" y="53"/>
                      </a:cubicBezTo>
                      <a:cubicBezTo>
                        <a:pt x="81" y="53"/>
                        <a:pt x="83" y="53"/>
                        <a:pt x="84" y="51"/>
                      </a:cubicBezTo>
                      <a:cubicBezTo>
                        <a:pt x="87" y="48"/>
                        <a:pt x="87" y="44"/>
                        <a:pt x="84" y="41"/>
                      </a:cubicBezTo>
                      <a:cubicBezTo>
                        <a:pt x="76" y="32"/>
                        <a:pt x="65" y="28"/>
                        <a:pt x="53" y="28"/>
                      </a:cubicBezTo>
                      <a:moveTo>
                        <a:pt x="53" y="0"/>
                      </a:moveTo>
                      <a:cubicBezTo>
                        <a:pt x="35" y="0"/>
                        <a:pt x="16" y="7"/>
                        <a:pt x="2" y="22"/>
                      </a:cubicBezTo>
                      <a:cubicBezTo>
                        <a:pt x="0" y="24"/>
                        <a:pt x="0" y="28"/>
                        <a:pt x="2" y="31"/>
                      </a:cubicBezTo>
                      <a:cubicBezTo>
                        <a:pt x="3" y="32"/>
                        <a:pt x="5" y="33"/>
                        <a:pt x="7" y="33"/>
                      </a:cubicBezTo>
                      <a:cubicBezTo>
                        <a:pt x="9" y="33"/>
                        <a:pt x="10" y="32"/>
                        <a:pt x="12" y="31"/>
                      </a:cubicBezTo>
                      <a:cubicBezTo>
                        <a:pt x="23" y="20"/>
                        <a:pt x="38" y="14"/>
                        <a:pt x="53" y="14"/>
                      </a:cubicBezTo>
                      <a:cubicBezTo>
                        <a:pt x="68" y="14"/>
                        <a:pt x="83" y="20"/>
                        <a:pt x="95" y="31"/>
                      </a:cubicBezTo>
                      <a:cubicBezTo>
                        <a:pt x="96" y="32"/>
                        <a:pt x="98" y="33"/>
                        <a:pt x="100" y="33"/>
                      </a:cubicBezTo>
                      <a:cubicBezTo>
                        <a:pt x="101" y="33"/>
                        <a:pt x="103" y="32"/>
                        <a:pt x="104" y="31"/>
                      </a:cubicBezTo>
                      <a:cubicBezTo>
                        <a:pt x="107" y="28"/>
                        <a:pt x="107" y="24"/>
                        <a:pt x="104" y="22"/>
                      </a:cubicBezTo>
                      <a:cubicBezTo>
                        <a:pt x="90" y="7"/>
                        <a:pt x="72" y="0"/>
                        <a:pt x="53" y="0"/>
                      </a:cubicBezTo>
                    </a:path>
                  </a:pathLst>
                </a:custGeom>
                <a:solidFill>
                  <a:sysClr val="window" lastClr="FFFFFF"/>
                </a:solidFill>
                <a:ln w="9525">
                  <a:noFill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微软雅黑"/>
                  </a:endParaRPr>
                </a:p>
              </p:txBody>
            </p:sp>
          </p:grp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AA3D4DB-F3B3-D0CB-19C8-B4CF466EBF2E}"/>
                </a:ext>
              </a:extLst>
            </p:cNvPr>
            <p:cNvGrpSpPr/>
            <p:nvPr/>
          </p:nvGrpSpPr>
          <p:grpSpPr>
            <a:xfrm>
              <a:off x="2080877" y="4702265"/>
              <a:ext cx="5939399" cy="1080000"/>
              <a:chOff x="2371701" y="4080074"/>
              <a:chExt cx="5939399" cy="108000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BE6C0805-6BC8-EDEB-C488-F48F27770BB5}"/>
                  </a:ext>
                </a:extLst>
              </p:cNvPr>
              <p:cNvGrpSpPr/>
              <p:nvPr/>
            </p:nvGrpSpPr>
            <p:grpSpPr>
              <a:xfrm>
                <a:off x="2661969" y="4133054"/>
                <a:ext cx="5649131" cy="707767"/>
                <a:chOff x="6757432" y="4425821"/>
                <a:chExt cx="5649131" cy="707767"/>
              </a:xfrm>
            </p:grpSpPr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F150ECC4-75D2-F4A6-C7DA-7B50A4D68B04}"/>
                    </a:ext>
                  </a:extLst>
                </p:cNvPr>
                <p:cNvSpPr txBox="1"/>
                <p:nvPr/>
              </p:nvSpPr>
              <p:spPr>
                <a:xfrm>
                  <a:off x="7754385" y="4530725"/>
                  <a:ext cx="4652178" cy="497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kumimoji="1" lang="zh-CN" altLang="en-US" sz="2400" b="1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文件结构：</a:t>
                  </a:r>
                  <a:r>
                    <a:rPr kumimoji="1" lang="en-US" altLang="zh-CN" sz="2400" dirty="0" err="1"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sql</a:t>
                  </a:r>
                  <a:r>
                    <a:rPr kumimoji="1" lang="en-US" altLang="zh-CN" sz="2400" dirty="0"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,  </a:t>
                  </a:r>
                  <a:r>
                    <a:rPr kumimoji="1" lang="en-US" altLang="zh-CN" sz="2400" dirty="0" err="1"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src</a:t>
                  </a:r>
                  <a:endParaRPr lang="en-US" altLang="zh-CN" sz="24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Arial" panose="020B0604020202020204" pitchFamily="34" charset="0"/>
                    <a:sym typeface="+mn-lt"/>
                  </a:endParaRPr>
                </a:p>
              </p:txBody>
            </p:sp>
            <p:sp>
              <p:nvSpPr>
                <p:cNvPr id="27" name="Freeform 46">
                  <a:extLst>
                    <a:ext uri="{FF2B5EF4-FFF2-40B4-BE49-F238E27FC236}">
                      <a16:creationId xmlns:a16="http://schemas.microsoft.com/office/drawing/2014/main" id="{4E1329F7-0499-05F1-3A57-5927C85B34EA}"/>
                    </a:ext>
                  </a:extLst>
                </p:cNvPr>
                <p:cNvSpPr>
                  <a:spLocks noEditPoints="1"/>
                </p:cNvSpPr>
                <p:nvPr/>
              </p:nvSpPr>
              <p:spPr>
                <a:xfrm>
                  <a:off x="6757432" y="4425821"/>
                  <a:ext cx="499489" cy="707767"/>
                </a:xfrm>
                <a:custGeom>
                  <a:avLst/>
                  <a:gdLst>
                    <a:gd name="txL" fmla="*/ 0 w 94"/>
                    <a:gd name="txT" fmla="*/ 0 h 165"/>
                    <a:gd name="txR" fmla="*/ 94 w 94"/>
                    <a:gd name="txB" fmla="*/ 165 h 165"/>
                  </a:gdLst>
                  <a:ahLst/>
                  <a:cxnLst>
                    <a:cxn ang="0">
                      <a:pos x="147181" y="0"/>
                    </a:cxn>
                    <a:cxn ang="0">
                      <a:pos x="17733" y="0"/>
                    </a:cxn>
                    <a:cxn ang="0">
                      <a:pos x="0" y="19473"/>
                    </a:cxn>
                    <a:cxn ang="0">
                      <a:pos x="0" y="272627"/>
                    </a:cxn>
                    <a:cxn ang="0">
                      <a:pos x="17733" y="292100"/>
                    </a:cxn>
                    <a:cxn ang="0">
                      <a:pos x="147181" y="292100"/>
                    </a:cxn>
                    <a:cxn ang="0">
                      <a:pos x="166687" y="272627"/>
                    </a:cxn>
                    <a:cxn ang="0">
                      <a:pos x="166687" y="19473"/>
                    </a:cxn>
                    <a:cxn ang="0">
                      <a:pos x="147181" y="0"/>
                    </a:cxn>
                    <a:cxn ang="0">
                      <a:pos x="56745" y="21244"/>
                    </a:cxn>
                    <a:cxn ang="0">
                      <a:pos x="109942" y="21244"/>
                    </a:cxn>
                    <a:cxn ang="0">
                      <a:pos x="109942" y="28325"/>
                    </a:cxn>
                    <a:cxn ang="0">
                      <a:pos x="56745" y="28325"/>
                    </a:cxn>
                    <a:cxn ang="0">
                      <a:pos x="56745" y="21244"/>
                    </a:cxn>
                    <a:cxn ang="0">
                      <a:pos x="83344" y="279708"/>
                    </a:cxn>
                    <a:cxn ang="0">
                      <a:pos x="72704" y="269086"/>
                    </a:cxn>
                    <a:cxn ang="0">
                      <a:pos x="83344" y="260235"/>
                    </a:cxn>
                    <a:cxn ang="0">
                      <a:pos x="93983" y="269086"/>
                    </a:cxn>
                    <a:cxn ang="0">
                      <a:pos x="83344" y="279708"/>
                    </a:cxn>
                    <a:cxn ang="0">
                      <a:pos x="154274" y="244302"/>
                    </a:cxn>
                    <a:cxn ang="0">
                      <a:pos x="12413" y="244302"/>
                    </a:cxn>
                    <a:cxn ang="0">
                      <a:pos x="12413" y="46028"/>
                    </a:cxn>
                    <a:cxn ang="0">
                      <a:pos x="154274" y="46028"/>
                    </a:cxn>
                    <a:cxn ang="0">
                      <a:pos x="154274" y="244302"/>
                    </a:cxn>
                  </a:cxnLst>
                  <a:rect l="txL" t="txT" r="txR" b="txB"/>
                  <a:pathLst>
                    <a:path w="94" h="165">
                      <a:moveTo>
                        <a:pt x="83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154"/>
                        <a:pt x="0" y="154"/>
                        <a:pt x="0" y="154"/>
                      </a:cubicBezTo>
                      <a:cubicBezTo>
                        <a:pt x="0" y="160"/>
                        <a:pt x="5" y="165"/>
                        <a:pt x="10" y="165"/>
                      </a:cubicBezTo>
                      <a:cubicBezTo>
                        <a:pt x="83" y="165"/>
                        <a:pt x="83" y="165"/>
                        <a:pt x="83" y="165"/>
                      </a:cubicBezTo>
                      <a:cubicBezTo>
                        <a:pt x="89" y="165"/>
                        <a:pt x="94" y="160"/>
                        <a:pt x="94" y="154"/>
                      </a:cubicBezTo>
                      <a:cubicBezTo>
                        <a:pt x="94" y="11"/>
                        <a:pt x="94" y="11"/>
                        <a:pt x="94" y="11"/>
                      </a:cubicBezTo>
                      <a:cubicBezTo>
                        <a:pt x="94" y="5"/>
                        <a:pt x="89" y="0"/>
                        <a:pt x="83" y="0"/>
                      </a:cubicBezTo>
                      <a:close/>
                      <a:moveTo>
                        <a:pt x="32" y="12"/>
                      </a:moveTo>
                      <a:cubicBezTo>
                        <a:pt x="62" y="12"/>
                        <a:pt x="62" y="12"/>
                        <a:pt x="62" y="12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12"/>
                      </a:lnTo>
                      <a:close/>
                      <a:moveTo>
                        <a:pt x="47" y="158"/>
                      </a:moveTo>
                      <a:cubicBezTo>
                        <a:pt x="44" y="158"/>
                        <a:pt x="41" y="156"/>
                        <a:pt x="41" y="152"/>
                      </a:cubicBezTo>
                      <a:cubicBezTo>
                        <a:pt x="41" y="149"/>
                        <a:pt x="44" y="147"/>
                        <a:pt x="47" y="147"/>
                      </a:cubicBezTo>
                      <a:cubicBezTo>
                        <a:pt x="50" y="147"/>
                        <a:pt x="53" y="149"/>
                        <a:pt x="53" y="152"/>
                      </a:cubicBezTo>
                      <a:cubicBezTo>
                        <a:pt x="53" y="156"/>
                        <a:pt x="50" y="158"/>
                        <a:pt x="47" y="158"/>
                      </a:cubicBezTo>
                      <a:close/>
                      <a:moveTo>
                        <a:pt x="87" y="138"/>
                      </a:moveTo>
                      <a:cubicBezTo>
                        <a:pt x="7" y="138"/>
                        <a:pt x="7" y="138"/>
                        <a:pt x="7" y="138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87" y="26"/>
                        <a:pt x="87" y="26"/>
                        <a:pt x="87" y="26"/>
                      </a:cubicBezTo>
                      <a:lnTo>
                        <a:pt x="87" y="138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9525">
                  <a:noFill/>
                </a:ln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4" name="Oval 12">
                <a:extLst>
                  <a:ext uri="{FF2B5EF4-FFF2-40B4-BE49-F238E27FC236}">
                    <a16:creationId xmlns:a16="http://schemas.microsoft.com/office/drawing/2014/main" id="{3661F5E1-C8E4-E842-C988-16648D78921A}"/>
                  </a:ext>
                </a:extLst>
              </p:cNvPr>
              <p:cNvSpPr/>
              <p:nvPr/>
            </p:nvSpPr>
            <p:spPr>
              <a:xfrm>
                <a:off x="2371701" y="4080074"/>
                <a:ext cx="1080000" cy="1080000"/>
              </a:xfrm>
              <a:prstGeom prst="ellipse">
                <a:avLst/>
              </a:prstGeom>
              <a:solidFill>
                <a:srgbClr val="690202"/>
              </a:solidFill>
              <a:ln w="12700">
                <a:noFill/>
              </a:ln>
            </p:spPr>
            <p:txBody>
              <a:bodyPr anchor="ctr"/>
              <a:lstStyle/>
              <a:p>
                <a:pPr algn="ctr">
                  <a:buFont typeface="Arial" panose="020B0604020202020204" pitchFamily="34" charset="0"/>
                  <a:buNone/>
                </a:pPr>
                <a:endParaRPr lang="en-US" altLang="zh-CN" sz="2800" dirty="0">
                  <a:solidFill>
                    <a:srgbClr val="F2F2F2"/>
                  </a:solidFill>
                  <a:latin typeface="FontAwesome" pitchFamily="2" charset="0"/>
                  <a:sym typeface="FontAwesome" pitchFamily="2" charset="0"/>
                </a:endParaRPr>
              </a:p>
            </p:txBody>
          </p:sp>
        </p:grpSp>
      </p:grpSp>
      <p:sp>
        <p:nvSpPr>
          <p:cNvPr id="28" name="Freeform 7">
            <a:extLst>
              <a:ext uri="{FF2B5EF4-FFF2-40B4-BE49-F238E27FC236}">
                <a16:creationId xmlns:a16="http://schemas.microsoft.com/office/drawing/2014/main" id="{28EA66BA-0ACF-6225-2018-18EBB2B79192}"/>
              </a:ext>
            </a:extLst>
          </p:cNvPr>
          <p:cNvSpPr>
            <a:spLocks noEditPoints="1"/>
          </p:cNvSpPr>
          <p:nvPr/>
        </p:nvSpPr>
        <p:spPr>
          <a:xfrm>
            <a:off x="2637919" y="5017253"/>
            <a:ext cx="511236" cy="511089"/>
          </a:xfrm>
          <a:custGeom>
            <a:avLst/>
            <a:gdLst/>
            <a:ahLst/>
            <a:cxnLst>
              <a:cxn ang="0">
                <a:pos x="625374098" y="300437490"/>
              </a:cxn>
              <a:cxn ang="0">
                <a:pos x="572378801" y="346656327"/>
              </a:cxn>
              <a:cxn ang="0">
                <a:pos x="572378801" y="439097764"/>
              </a:cxn>
              <a:cxn ang="0">
                <a:pos x="487582197" y="439097764"/>
              </a:cxn>
              <a:cxn ang="0">
                <a:pos x="445183895" y="496875072"/>
              </a:cxn>
              <a:cxn ang="0">
                <a:pos x="487582197" y="543097672"/>
              </a:cxn>
              <a:cxn ang="0">
                <a:pos x="572378801" y="543097672"/>
              </a:cxn>
              <a:cxn ang="0">
                <a:pos x="572378801" y="635539109"/>
              </a:cxn>
              <a:cxn ang="0">
                <a:pos x="625374098" y="693312655"/>
              </a:cxn>
              <a:cxn ang="0">
                <a:pos x="667772400" y="635539109"/>
              </a:cxn>
              <a:cxn ang="0">
                <a:pos x="667772400" y="543097672"/>
              </a:cxn>
              <a:cxn ang="0">
                <a:pos x="752569005" y="543097672"/>
              </a:cxn>
              <a:cxn ang="0">
                <a:pos x="805567743" y="496875072"/>
              </a:cxn>
              <a:cxn ang="0">
                <a:pos x="752569005" y="439097764"/>
              </a:cxn>
              <a:cxn ang="0">
                <a:pos x="667772400" y="439097764"/>
              </a:cxn>
              <a:cxn ang="0">
                <a:pos x="667772400" y="346656327"/>
              </a:cxn>
              <a:cxn ang="0">
                <a:pos x="625374098" y="300437490"/>
              </a:cxn>
              <a:cxn ang="0">
                <a:pos x="105997476" y="1143968891"/>
              </a:cxn>
              <a:cxn ang="0">
                <a:pos x="95397040" y="1132414182"/>
              </a:cxn>
              <a:cxn ang="0">
                <a:pos x="84796604" y="1097746291"/>
              </a:cxn>
              <a:cxn ang="0">
                <a:pos x="95397040" y="1063082164"/>
              </a:cxn>
              <a:cxn ang="0">
                <a:pos x="233192383" y="912863418"/>
              </a:cxn>
              <a:cxn ang="0">
                <a:pos x="243789377" y="901308709"/>
              </a:cxn>
              <a:cxn ang="0">
                <a:pos x="264990249" y="912863418"/>
              </a:cxn>
              <a:cxn ang="0">
                <a:pos x="264990249" y="935972837"/>
              </a:cxn>
              <a:cxn ang="0">
                <a:pos x="127194906" y="1086191582"/>
              </a:cxn>
              <a:cxn ang="0">
                <a:pos x="116594470" y="1097746291"/>
              </a:cxn>
              <a:cxn ang="0">
                <a:pos x="127194906" y="1109301001"/>
              </a:cxn>
              <a:cxn ang="0">
                <a:pos x="127194906" y="1132414182"/>
              </a:cxn>
              <a:cxn ang="0">
                <a:pos x="105997476" y="1143968891"/>
              </a:cxn>
              <a:cxn ang="0">
                <a:pos x="614777104" y="831976691"/>
              </a:cxn>
              <a:cxn ang="0">
                <a:pos x="392185156" y="727980545"/>
              </a:cxn>
              <a:cxn ang="0">
                <a:pos x="296788116" y="485320363"/>
              </a:cxn>
              <a:cxn ang="0">
                <a:pos x="392185156" y="242660181"/>
              </a:cxn>
              <a:cxn ang="0">
                <a:pos x="614777104" y="138664036"/>
              </a:cxn>
              <a:cxn ang="0">
                <a:pos x="847966046" y="242660181"/>
              </a:cxn>
              <a:cxn ang="0">
                <a:pos x="932762650" y="485320363"/>
              </a:cxn>
              <a:cxn ang="0">
                <a:pos x="847966046" y="727980545"/>
              </a:cxn>
              <a:cxn ang="0">
                <a:pos x="614777104" y="831976691"/>
              </a:cxn>
              <a:cxn ang="0">
                <a:pos x="614777104" y="0"/>
              </a:cxn>
              <a:cxn ang="0">
                <a:pos x="180193645" y="485320363"/>
              </a:cxn>
              <a:cxn ang="0">
                <a:pos x="264990249" y="762644673"/>
              </a:cxn>
              <a:cxn ang="0">
                <a:pos x="42398302" y="1005304855"/>
              </a:cxn>
              <a:cxn ang="0">
                <a:pos x="42398302" y="1190187728"/>
              </a:cxn>
              <a:cxn ang="0">
                <a:pos x="127194906" y="1236410327"/>
              </a:cxn>
              <a:cxn ang="0">
                <a:pos x="211991511" y="1190187728"/>
              </a:cxn>
              <a:cxn ang="0">
                <a:pos x="423983023" y="970640727"/>
              </a:cxn>
              <a:cxn ang="0">
                <a:pos x="455780889" y="935972837"/>
              </a:cxn>
              <a:cxn ang="0">
                <a:pos x="614777104" y="970640727"/>
              </a:cxn>
              <a:cxn ang="0">
                <a:pos x="1059957557" y="485320363"/>
              </a:cxn>
              <a:cxn ang="0">
                <a:pos x="614777104" y="0"/>
              </a:cxn>
            </a:cxnLst>
            <a:rect l="0" t="0" r="0" b="0"/>
            <a:pathLst>
              <a:path w="100" h="107">
                <a:moveTo>
                  <a:pt x="59" y="26"/>
                </a:moveTo>
                <a:cubicBezTo>
                  <a:pt x="56" y="26"/>
                  <a:pt x="54" y="28"/>
                  <a:pt x="54" y="30"/>
                </a:cubicBezTo>
                <a:cubicBezTo>
                  <a:pt x="54" y="38"/>
                  <a:pt x="54" y="38"/>
                  <a:pt x="54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4" y="38"/>
                  <a:pt x="42" y="40"/>
                  <a:pt x="42" y="43"/>
                </a:cubicBezTo>
                <a:cubicBezTo>
                  <a:pt x="42" y="45"/>
                  <a:pt x="44" y="47"/>
                  <a:pt x="46" y="47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55"/>
                  <a:pt x="54" y="55"/>
                  <a:pt x="54" y="55"/>
                </a:cubicBezTo>
                <a:cubicBezTo>
                  <a:pt x="54" y="58"/>
                  <a:pt x="56" y="60"/>
                  <a:pt x="59" y="60"/>
                </a:cubicBezTo>
                <a:cubicBezTo>
                  <a:pt x="61" y="60"/>
                  <a:pt x="63" y="58"/>
                  <a:pt x="63" y="55"/>
                </a:cubicBezTo>
                <a:cubicBezTo>
                  <a:pt x="63" y="47"/>
                  <a:pt x="63" y="47"/>
                  <a:pt x="63" y="47"/>
                </a:cubicBezTo>
                <a:cubicBezTo>
                  <a:pt x="71" y="47"/>
                  <a:pt x="71" y="47"/>
                  <a:pt x="71" y="47"/>
                </a:cubicBezTo>
                <a:cubicBezTo>
                  <a:pt x="74" y="47"/>
                  <a:pt x="76" y="45"/>
                  <a:pt x="76" y="43"/>
                </a:cubicBezTo>
                <a:cubicBezTo>
                  <a:pt x="76" y="40"/>
                  <a:pt x="74" y="38"/>
                  <a:pt x="71" y="38"/>
                </a:cubicBezTo>
                <a:cubicBezTo>
                  <a:pt x="63" y="38"/>
                  <a:pt x="63" y="38"/>
                  <a:pt x="63" y="38"/>
                </a:cubicBezTo>
                <a:cubicBezTo>
                  <a:pt x="63" y="30"/>
                  <a:pt x="63" y="30"/>
                  <a:pt x="63" y="30"/>
                </a:cubicBezTo>
                <a:cubicBezTo>
                  <a:pt x="63" y="28"/>
                  <a:pt x="61" y="26"/>
                  <a:pt x="59" y="26"/>
                </a:cubicBezTo>
                <a:moveTo>
                  <a:pt x="10" y="99"/>
                </a:moveTo>
                <a:cubicBezTo>
                  <a:pt x="10" y="99"/>
                  <a:pt x="9" y="99"/>
                  <a:pt x="9" y="98"/>
                </a:cubicBezTo>
                <a:cubicBezTo>
                  <a:pt x="8" y="97"/>
                  <a:pt x="8" y="96"/>
                  <a:pt x="8" y="95"/>
                </a:cubicBezTo>
                <a:cubicBezTo>
                  <a:pt x="8" y="94"/>
                  <a:pt x="8" y="93"/>
                  <a:pt x="9" y="92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78"/>
                  <a:pt x="23" y="78"/>
                  <a:pt x="23" y="78"/>
                </a:cubicBezTo>
                <a:cubicBezTo>
                  <a:pt x="24" y="78"/>
                  <a:pt x="24" y="78"/>
                  <a:pt x="25" y="79"/>
                </a:cubicBezTo>
                <a:cubicBezTo>
                  <a:pt x="25" y="79"/>
                  <a:pt x="25" y="80"/>
                  <a:pt x="25" y="81"/>
                </a:cubicBezTo>
                <a:cubicBezTo>
                  <a:pt x="12" y="94"/>
                  <a:pt x="12" y="94"/>
                  <a:pt x="12" y="94"/>
                </a:cubicBezTo>
                <a:cubicBezTo>
                  <a:pt x="11" y="95"/>
                  <a:pt x="11" y="95"/>
                  <a:pt x="11" y="95"/>
                </a:cubicBezTo>
                <a:cubicBezTo>
                  <a:pt x="12" y="96"/>
                  <a:pt x="12" y="96"/>
                  <a:pt x="12" y="96"/>
                </a:cubicBezTo>
                <a:cubicBezTo>
                  <a:pt x="12" y="97"/>
                  <a:pt x="12" y="98"/>
                  <a:pt x="12" y="98"/>
                </a:cubicBezTo>
                <a:cubicBezTo>
                  <a:pt x="11" y="99"/>
                  <a:pt x="11" y="99"/>
                  <a:pt x="10" y="99"/>
                </a:cubicBezTo>
                <a:moveTo>
                  <a:pt x="58" y="72"/>
                </a:moveTo>
                <a:cubicBezTo>
                  <a:pt x="50" y="72"/>
                  <a:pt x="43" y="69"/>
                  <a:pt x="37" y="63"/>
                </a:cubicBezTo>
                <a:cubicBezTo>
                  <a:pt x="32" y="58"/>
                  <a:pt x="28" y="50"/>
                  <a:pt x="28" y="42"/>
                </a:cubicBezTo>
                <a:cubicBezTo>
                  <a:pt x="28" y="34"/>
                  <a:pt x="32" y="26"/>
                  <a:pt x="37" y="21"/>
                </a:cubicBezTo>
                <a:cubicBezTo>
                  <a:pt x="43" y="15"/>
                  <a:pt x="50" y="12"/>
                  <a:pt x="58" y="12"/>
                </a:cubicBezTo>
                <a:cubicBezTo>
                  <a:pt x="67" y="12"/>
                  <a:pt x="74" y="15"/>
                  <a:pt x="80" y="21"/>
                </a:cubicBezTo>
                <a:cubicBezTo>
                  <a:pt x="85" y="26"/>
                  <a:pt x="88" y="34"/>
                  <a:pt x="88" y="42"/>
                </a:cubicBezTo>
                <a:cubicBezTo>
                  <a:pt x="88" y="50"/>
                  <a:pt x="85" y="58"/>
                  <a:pt x="80" y="63"/>
                </a:cubicBezTo>
                <a:cubicBezTo>
                  <a:pt x="74" y="69"/>
                  <a:pt x="67" y="72"/>
                  <a:pt x="58" y="72"/>
                </a:cubicBezTo>
                <a:moveTo>
                  <a:pt x="58" y="0"/>
                </a:moveTo>
                <a:cubicBezTo>
                  <a:pt x="35" y="0"/>
                  <a:pt x="17" y="19"/>
                  <a:pt x="17" y="42"/>
                </a:cubicBezTo>
                <a:cubicBezTo>
                  <a:pt x="17" y="51"/>
                  <a:pt x="20" y="59"/>
                  <a:pt x="25" y="66"/>
                </a:cubicBezTo>
                <a:cubicBezTo>
                  <a:pt x="4" y="87"/>
                  <a:pt x="4" y="87"/>
                  <a:pt x="4" y="87"/>
                </a:cubicBezTo>
                <a:cubicBezTo>
                  <a:pt x="0" y="91"/>
                  <a:pt x="0" y="99"/>
                  <a:pt x="4" y="103"/>
                </a:cubicBezTo>
                <a:cubicBezTo>
                  <a:pt x="6" y="106"/>
                  <a:pt x="9" y="107"/>
                  <a:pt x="12" y="107"/>
                </a:cubicBezTo>
                <a:cubicBezTo>
                  <a:pt x="15" y="107"/>
                  <a:pt x="18" y="106"/>
                  <a:pt x="20" y="103"/>
                </a:cubicBezTo>
                <a:cubicBezTo>
                  <a:pt x="40" y="84"/>
                  <a:pt x="40" y="84"/>
                  <a:pt x="40" y="84"/>
                </a:cubicBezTo>
                <a:cubicBezTo>
                  <a:pt x="43" y="81"/>
                  <a:pt x="43" y="81"/>
                  <a:pt x="43" y="81"/>
                </a:cubicBezTo>
                <a:cubicBezTo>
                  <a:pt x="48" y="83"/>
                  <a:pt x="53" y="84"/>
                  <a:pt x="58" y="84"/>
                </a:cubicBezTo>
                <a:cubicBezTo>
                  <a:pt x="81" y="84"/>
                  <a:pt x="100" y="65"/>
                  <a:pt x="100" y="42"/>
                </a:cubicBezTo>
                <a:cubicBezTo>
                  <a:pt x="100" y="19"/>
                  <a:pt x="81" y="0"/>
                  <a:pt x="58" y="0"/>
                </a:cubicBezTo>
              </a:path>
            </a:pathLst>
          </a:custGeom>
          <a:solidFill>
            <a:sysClr val="window" lastClr="FFFFFF"/>
          </a:solidFill>
          <a:ln w="9525" cap="flat" cmpd="sng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68370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D6BFD79-8C1E-2247-AB85-E485C2234C44}"/>
              </a:ext>
            </a:extLst>
          </p:cNvPr>
          <p:cNvSpPr/>
          <p:nvPr/>
        </p:nvSpPr>
        <p:spPr>
          <a:xfrm>
            <a:off x="-11723" y="-10510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3F2856-8D12-B145-8C40-3AE39474E913}"/>
              </a:ext>
            </a:extLst>
          </p:cNvPr>
          <p:cNvSpPr/>
          <p:nvPr/>
        </p:nvSpPr>
        <p:spPr>
          <a:xfrm>
            <a:off x="0" y="6740172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E4AB50D-A399-BDB3-647E-E02EB459B6FF}"/>
              </a:ext>
            </a:extLst>
          </p:cNvPr>
          <p:cNvGrpSpPr/>
          <p:nvPr/>
        </p:nvGrpSpPr>
        <p:grpSpPr>
          <a:xfrm>
            <a:off x="4028777" y="3500072"/>
            <a:ext cx="4134465" cy="1230666"/>
            <a:chOff x="4015951" y="2848154"/>
            <a:chExt cx="4134465" cy="123066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15F2E58-E330-DEBF-8458-B2C94BAF8C92}"/>
                </a:ext>
              </a:extLst>
            </p:cNvPr>
            <p:cNvSpPr txBox="1"/>
            <p:nvPr/>
          </p:nvSpPr>
          <p:spPr>
            <a:xfrm>
              <a:off x="4015951" y="3076198"/>
              <a:ext cx="41344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690202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功能实现与创新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8083B33-55F1-3A31-C09A-DB4A08920288}"/>
                </a:ext>
              </a:extLst>
            </p:cNvPr>
            <p:cNvSpPr txBox="1"/>
            <p:nvPr/>
          </p:nvSpPr>
          <p:spPr>
            <a:xfrm>
              <a:off x="4602496" y="3505803"/>
              <a:ext cx="2961357" cy="278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kumimoji="1" lang="en-US" altLang="zh-CN" sz="110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4" name="直接连接符 9">
              <a:extLst>
                <a:ext uri="{FF2B5EF4-FFF2-40B4-BE49-F238E27FC236}">
                  <a16:creationId xmlns:a16="http://schemas.microsoft.com/office/drawing/2014/main" id="{FCBD8A56-90E9-43FB-6DBD-6ED9B97AF43A}"/>
                </a:ext>
              </a:extLst>
            </p:cNvPr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0">
              <a:extLst>
                <a:ext uri="{FF2B5EF4-FFF2-40B4-BE49-F238E27FC236}">
                  <a16:creationId xmlns:a16="http://schemas.microsoft.com/office/drawing/2014/main" id="{ECB79D27-4A0F-3316-8BDB-090F95D40B94}"/>
                </a:ext>
              </a:extLst>
            </p:cNvPr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2FF3C27-C34F-1699-58D5-0911C4911101}"/>
              </a:ext>
            </a:extLst>
          </p:cNvPr>
          <p:cNvGrpSpPr>
            <a:grpSpLocks noChangeAspect="1"/>
          </p:cNvGrpSpPr>
          <p:nvPr/>
        </p:nvGrpSpPr>
        <p:grpSpPr>
          <a:xfrm>
            <a:off x="4888117" y="2158772"/>
            <a:ext cx="2415766" cy="1199156"/>
            <a:chOff x="6515137" y="-1169675"/>
            <a:chExt cx="1558123" cy="773433"/>
          </a:xfrm>
          <a:solidFill>
            <a:srgbClr val="96000B"/>
          </a:solidFill>
        </p:grpSpPr>
        <p:sp>
          <p:nvSpPr>
            <p:cNvPr id="6" name="任意多边形 18">
              <a:extLst>
                <a:ext uri="{FF2B5EF4-FFF2-40B4-BE49-F238E27FC236}">
                  <a16:creationId xmlns:a16="http://schemas.microsoft.com/office/drawing/2014/main" id="{AE3BC4E4-D27C-D40F-68A6-FDF9AAC9EF03}"/>
                </a:ext>
              </a:extLst>
            </p:cNvPr>
            <p:cNvSpPr/>
            <p:nvPr/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9" name="任意多边形 19">
              <a:extLst>
                <a:ext uri="{FF2B5EF4-FFF2-40B4-BE49-F238E27FC236}">
                  <a16:creationId xmlns:a16="http://schemas.microsoft.com/office/drawing/2014/main" id="{B76597E9-8832-A2BD-53A5-DF0ED7B96B41}"/>
                </a:ext>
              </a:extLst>
            </p:cNvPr>
            <p:cNvSpPr/>
            <p:nvPr/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872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6990503-8E02-0941-B7CE-6AA1F9F4D8E7}"/>
              </a:ext>
            </a:extLst>
          </p:cNvPr>
          <p:cNvSpPr/>
          <p:nvPr/>
        </p:nvSpPr>
        <p:spPr>
          <a:xfrm>
            <a:off x="449685" y="432150"/>
            <a:ext cx="32624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kumimoji="1" lang="zh-CN" altLang="en-US" sz="4000" b="1" dirty="0">
                <a:ln w="1270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8C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基础功能实现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6BFD79-8C1E-2247-AB85-E485C2234C44}"/>
              </a:ext>
            </a:extLst>
          </p:cNvPr>
          <p:cNvSpPr/>
          <p:nvPr/>
        </p:nvSpPr>
        <p:spPr>
          <a:xfrm>
            <a:off x="-11723" y="-10510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3F2856-8D12-B145-8C40-3AE39474E913}"/>
              </a:ext>
            </a:extLst>
          </p:cNvPr>
          <p:cNvSpPr/>
          <p:nvPr/>
        </p:nvSpPr>
        <p:spPr>
          <a:xfrm>
            <a:off x="0" y="6740172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28EA66BA-0ACF-6225-2018-18EBB2B79192}"/>
              </a:ext>
            </a:extLst>
          </p:cNvPr>
          <p:cNvSpPr>
            <a:spLocks noEditPoints="1"/>
          </p:cNvSpPr>
          <p:nvPr/>
        </p:nvSpPr>
        <p:spPr>
          <a:xfrm>
            <a:off x="2649666" y="4935355"/>
            <a:ext cx="511236" cy="511089"/>
          </a:xfrm>
          <a:custGeom>
            <a:avLst/>
            <a:gdLst/>
            <a:ahLst/>
            <a:cxnLst>
              <a:cxn ang="0">
                <a:pos x="625374098" y="300437490"/>
              </a:cxn>
              <a:cxn ang="0">
                <a:pos x="572378801" y="346656327"/>
              </a:cxn>
              <a:cxn ang="0">
                <a:pos x="572378801" y="439097764"/>
              </a:cxn>
              <a:cxn ang="0">
                <a:pos x="487582197" y="439097764"/>
              </a:cxn>
              <a:cxn ang="0">
                <a:pos x="445183895" y="496875072"/>
              </a:cxn>
              <a:cxn ang="0">
                <a:pos x="487582197" y="543097672"/>
              </a:cxn>
              <a:cxn ang="0">
                <a:pos x="572378801" y="543097672"/>
              </a:cxn>
              <a:cxn ang="0">
                <a:pos x="572378801" y="635539109"/>
              </a:cxn>
              <a:cxn ang="0">
                <a:pos x="625374098" y="693312655"/>
              </a:cxn>
              <a:cxn ang="0">
                <a:pos x="667772400" y="635539109"/>
              </a:cxn>
              <a:cxn ang="0">
                <a:pos x="667772400" y="543097672"/>
              </a:cxn>
              <a:cxn ang="0">
                <a:pos x="752569005" y="543097672"/>
              </a:cxn>
              <a:cxn ang="0">
                <a:pos x="805567743" y="496875072"/>
              </a:cxn>
              <a:cxn ang="0">
                <a:pos x="752569005" y="439097764"/>
              </a:cxn>
              <a:cxn ang="0">
                <a:pos x="667772400" y="439097764"/>
              </a:cxn>
              <a:cxn ang="0">
                <a:pos x="667772400" y="346656327"/>
              </a:cxn>
              <a:cxn ang="0">
                <a:pos x="625374098" y="300437490"/>
              </a:cxn>
              <a:cxn ang="0">
                <a:pos x="105997476" y="1143968891"/>
              </a:cxn>
              <a:cxn ang="0">
                <a:pos x="95397040" y="1132414182"/>
              </a:cxn>
              <a:cxn ang="0">
                <a:pos x="84796604" y="1097746291"/>
              </a:cxn>
              <a:cxn ang="0">
                <a:pos x="95397040" y="1063082164"/>
              </a:cxn>
              <a:cxn ang="0">
                <a:pos x="233192383" y="912863418"/>
              </a:cxn>
              <a:cxn ang="0">
                <a:pos x="243789377" y="901308709"/>
              </a:cxn>
              <a:cxn ang="0">
                <a:pos x="264990249" y="912863418"/>
              </a:cxn>
              <a:cxn ang="0">
                <a:pos x="264990249" y="935972837"/>
              </a:cxn>
              <a:cxn ang="0">
                <a:pos x="127194906" y="1086191582"/>
              </a:cxn>
              <a:cxn ang="0">
                <a:pos x="116594470" y="1097746291"/>
              </a:cxn>
              <a:cxn ang="0">
                <a:pos x="127194906" y="1109301001"/>
              </a:cxn>
              <a:cxn ang="0">
                <a:pos x="127194906" y="1132414182"/>
              </a:cxn>
              <a:cxn ang="0">
                <a:pos x="105997476" y="1143968891"/>
              </a:cxn>
              <a:cxn ang="0">
                <a:pos x="614777104" y="831976691"/>
              </a:cxn>
              <a:cxn ang="0">
                <a:pos x="392185156" y="727980545"/>
              </a:cxn>
              <a:cxn ang="0">
                <a:pos x="296788116" y="485320363"/>
              </a:cxn>
              <a:cxn ang="0">
                <a:pos x="392185156" y="242660181"/>
              </a:cxn>
              <a:cxn ang="0">
                <a:pos x="614777104" y="138664036"/>
              </a:cxn>
              <a:cxn ang="0">
                <a:pos x="847966046" y="242660181"/>
              </a:cxn>
              <a:cxn ang="0">
                <a:pos x="932762650" y="485320363"/>
              </a:cxn>
              <a:cxn ang="0">
                <a:pos x="847966046" y="727980545"/>
              </a:cxn>
              <a:cxn ang="0">
                <a:pos x="614777104" y="831976691"/>
              </a:cxn>
              <a:cxn ang="0">
                <a:pos x="614777104" y="0"/>
              </a:cxn>
              <a:cxn ang="0">
                <a:pos x="180193645" y="485320363"/>
              </a:cxn>
              <a:cxn ang="0">
                <a:pos x="264990249" y="762644673"/>
              </a:cxn>
              <a:cxn ang="0">
                <a:pos x="42398302" y="1005304855"/>
              </a:cxn>
              <a:cxn ang="0">
                <a:pos x="42398302" y="1190187728"/>
              </a:cxn>
              <a:cxn ang="0">
                <a:pos x="127194906" y="1236410327"/>
              </a:cxn>
              <a:cxn ang="0">
                <a:pos x="211991511" y="1190187728"/>
              </a:cxn>
              <a:cxn ang="0">
                <a:pos x="423983023" y="970640727"/>
              </a:cxn>
              <a:cxn ang="0">
                <a:pos x="455780889" y="935972837"/>
              </a:cxn>
              <a:cxn ang="0">
                <a:pos x="614777104" y="970640727"/>
              </a:cxn>
              <a:cxn ang="0">
                <a:pos x="1059957557" y="485320363"/>
              </a:cxn>
              <a:cxn ang="0">
                <a:pos x="614777104" y="0"/>
              </a:cxn>
            </a:cxnLst>
            <a:rect l="0" t="0" r="0" b="0"/>
            <a:pathLst>
              <a:path w="100" h="107">
                <a:moveTo>
                  <a:pt x="59" y="26"/>
                </a:moveTo>
                <a:cubicBezTo>
                  <a:pt x="56" y="26"/>
                  <a:pt x="54" y="28"/>
                  <a:pt x="54" y="30"/>
                </a:cubicBezTo>
                <a:cubicBezTo>
                  <a:pt x="54" y="38"/>
                  <a:pt x="54" y="38"/>
                  <a:pt x="54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4" y="38"/>
                  <a:pt x="42" y="40"/>
                  <a:pt x="42" y="43"/>
                </a:cubicBezTo>
                <a:cubicBezTo>
                  <a:pt x="42" y="45"/>
                  <a:pt x="44" y="47"/>
                  <a:pt x="46" y="47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55"/>
                  <a:pt x="54" y="55"/>
                  <a:pt x="54" y="55"/>
                </a:cubicBezTo>
                <a:cubicBezTo>
                  <a:pt x="54" y="58"/>
                  <a:pt x="56" y="60"/>
                  <a:pt x="59" y="60"/>
                </a:cubicBezTo>
                <a:cubicBezTo>
                  <a:pt x="61" y="60"/>
                  <a:pt x="63" y="58"/>
                  <a:pt x="63" y="55"/>
                </a:cubicBezTo>
                <a:cubicBezTo>
                  <a:pt x="63" y="47"/>
                  <a:pt x="63" y="47"/>
                  <a:pt x="63" y="47"/>
                </a:cubicBezTo>
                <a:cubicBezTo>
                  <a:pt x="71" y="47"/>
                  <a:pt x="71" y="47"/>
                  <a:pt x="71" y="47"/>
                </a:cubicBezTo>
                <a:cubicBezTo>
                  <a:pt x="74" y="47"/>
                  <a:pt x="76" y="45"/>
                  <a:pt x="76" y="43"/>
                </a:cubicBezTo>
                <a:cubicBezTo>
                  <a:pt x="76" y="40"/>
                  <a:pt x="74" y="38"/>
                  <a:pt x="71" y="38"/>
                </a:cubicBezTo>
                <a:cubicBezTo>
                  <a:pt x="63" y="38"/>
                  <a:pt x="63" y="38"/>
                  <a:pt x="63" y="38"/>
                </a:cubicBezTo>
                <a:cubicBezTo>
                  <a:pt x="63" y="30"/>
                  <a:pt x="63" y="30"/>
                  <a:pt x="63" y="30"/>
                </a:cubicBezTo>
                <a:cubicBezTo>
                  <a:pt x="63" y="28"/>
                  <a:pt x="61" y="26"/>
                  <a:pt x="59" y="26"/>
                </a:cubicBezTo>
                <a:moveTo>
                  <a:pt x="10" y="99"/>
                </a:moveTo>
                <a:cubicBezTo>
                  <a:pt x="10" y="99"/>
                  <a:pt x="9" y="99"/>
                  <a:pt x="9" y="98"/>
                </a:cubicBezTo>
                <a:cubicBezTo>
                  <a:pt x="8" y="97"/>
                  <a:pt x="8" y="96"/>
                  <a:pt x="8" y="95"/>
                </a:cubicBezTo>
                <a:cubicBezTo>
                  <a:pt x="8" y="94"/>
                  <a:pt x="8" y="93"/>
                  <a:pt x="9" y="92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78"/>
                  <a:pt x="23" y="78"/>
                  <a:pt x="23" y="78"/>
                </a:cubicBezTo>
                <a:cubicBezTo>
                  <a:pt x="24" y="78"/>
                  <a:pt x="24" y="78"/>
                  <a:pt x="25" y="79"/>
                </a:cubicBezTo>
                <a:cubicBezTo>
                  <a:pt x="25" y="79"/>
                  <a:pt x="25" y="80"/>
                  <a:pt x="25" y="81"/>
                </a:cubicBezTo>
                <a:cubicBezTo>
                  <a:pt x="12" y="94"/>
                  <a:pt x="12" y="94"/>
                  <a:pt x="12" y="94"/>
                </a:cubicBezTo>
                <a:cubicBezTo>
                  <a:pt x="11" y="95"/>
                  <a:pt x="11" y="95"/>
                  <a:pt x="11" y="95"/>
                </a:cubicBezTo>
                <a:cubicBezTo>
                  <a:pt x="12" y="96"/>
                  <a:pt x="12" y="96"/>
                  <a:pt x="12" y="96"/>
                </a:cubicBezTo>
                <a:cubicBezTo>
                  <a:pt x="12" y="97"/>
                  <a:pt x="12" y="98"/>
                  <a:pt x="12" y="98"/>
                </a:cubicBezTo>
                <a:cubicBezTo>
                  <a:pt x="11" y="99"/>
                  <a:pt x="11" y="99"/>
                  <a:pt x="10" y="99"/>
                </a:cubicBezTo>
                <a:moveTo>
                  <a:pt x="58" y="72"/>
                </a:moveTo>
                <a:cubicBezTo>
                  <a:pt x="50" y="72"/>
                  <a:pt x="43" y="69"/>
                  <a:pt x="37" y="63"/>
                </a:cubicBezTo>
                <a:cubicBezTo>
                  <a:pt x="32" y="58"/>
                  <a:pt x="28" y="50"/>
                  <a:pt x="28" y="42"/>
                </a:cubicBezTo>
                <a:cubicBezTo>
                  <a:pt x="28" y="34"/>
                  <a:pt x="32" y="26"/>
                  <a:pt x="37" y="21"/>
                </a:cubicBezTo>
                <a:cubicBezTo>
                  <a:pt x="43" y="15"/>
                  <a:pt x="50" y="12"/>
                  <a:pt x="58" y="12"/>
                </a:cubicBezTo>
                <a:cubicBezTo>
                  <a:pt x="67" y="12"/>
                  <a:pt x="74" y="15"/>
                  <a:pt x="80" y="21"/>
                </a:cubicBezTo>
                <a:cubicBezTo>
                  <a:pt x="85" y="26"/>
                  <a:pt x="88" y="34"/>
                  <a:pt x="88" y="42"/>
                </a:cubicBezTo>
                <a:cubicBezTo>
                  <a:pt x="88" y="50"/>
                  <a:pt x="85" y="58"/>
                  <a:pt x="80" y="63"/>
                </a:cubicBezTo>
                <a:cubicBezTo>
                  <a:pt x="74" y="69"/>
                  <a:pt x="67" y="72"/>
                  <a:pt x="58" y="72"/>
                </a:cubicBezTo>
                <a:moveTo>
                  <a:pt x="58" y="0"/>
                </a:moveTo>
                <a:cubicBezTo>
                  <a:pt x="35" y="0"/>
                  <a:pt x="17" y="19"/>
                  <a:pt x="17" y="42"/>
                </a:cubicBezTo>
                <a:cubicBezTo>
                  <a:pt x="17" y="51"/>
                  <a:pt x="20" y="59"/>
                  <a:pt x="25" y="66"/>
                </a:cubicBezTo>
                <a:cubicBezTo>
                  <a:pt x="4" y="87"/>
                  <a:pt x="4" y="87"/>
                  <a:pt x="4" y="87"/>
                </a:cubicBezTo>
                <a:cubicBezTo>
                  <a:pt x="0" y="91"/>
                  <a:pt x="0" y="99"/>
                  <a:pt x="4" y="103"/>
                </a:cubicBezTo>
                <a:cubicBezTo>
                  <a:pt x="6" y="106"/>
                  <a:pt x="9" y="107"/>
                  <a:pt x="12" y="107"/>
                </a:cubicBezTo>
                <a:cubicBezTo>
                  <a:pt x="15" y="107"/>
                  <a:pt x="18" y="106"/>
                  <a:pt x="20" y="103"/>
                </a:cubicBezTo>
                <a:cubicBezTo>
                  <a:pt x="40" y="84"/>
                  <a:pt x="40" y="84"/>
                  <a:pt x="40" y="84"/>
                </a:cubicBezTo>
                <a:cubicBezTo>
                  <a:pt x="43" y="81"/>
                  <a:pt x="43" y="81"/>
                  <a:pt x="43" y="81"/>
                </a:cubicBezTo>
                <a:cubicBezTo>
                  <a:pt x="48" y="83"/>
                  <a:pt x="53" y="84"/>
                  <a:pt x="58" y="84"/>
                </a:cubicBezTo>
                <a:cubicBezTo>
                  <a:pt x="81" y="84"/>
                  <a:pt x="100" y="65"/>
                  <a:pt x="100" y="42"/>
                </a:cubicBezTo>
                <a:cubicBezTo>
                  <a:pt x="100" y="19"/>
                  <a:pt x="81" y="0"/>
                  <a:pt x="58" y="0"/>
                </a:cubicBezTo>
              </a:path>
            </a:pathLst>
          </a:custGeom>
          <a:solidFill>
            <a:sysClr val="window" lastClr="FFFFFF"/>
          </a:solidFill>
          <a:ln w="9525" cap="flat" cmpd="sng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9EC5614-5D4D-B25C-A413-FC00DEF3AE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5623" y="1452257"/>
            <a:ext cx="2690543" cy="1476399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81A16422-CBAF-6B17-06CB-35C4753CB011}"/>
              </a:ext>
            </a:extLst>
          </p:cNvPr>
          <p:cNvGrpSpPr/>
          <p:nvPr/>
        </p:nvGrpSpPr>
        <p:grpSpPr>
          <a:xfrm>
            <a:off x="1735266" y="1495299"/>
            <a:ext cx="5796782" cy="4629379"/>
            <a:chOff x="1735266" y="1495299"/>
            <a:chExt cx="5796782" cy="462937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C7A56EE-14D3-3217-67FD-D84729FFAB72}"/>
                </a:ext>
              </a:extLst>
            </p:cNvPr>
            <p:cNvGrpSpPr/>
            <p:nvPr/>
          </p:nvGrpSpPr>
          <p:grpSpPr>
            <a:xfrm>
              <a:off x="1735266" y="1495299"/>
              <a:ext cx="5796782" cy="497957"/>
              <a:chOff x="7047823" y="4746723"/>
              <a:chExt cx="4592065" cy="497957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8268554C-B586-828F-9A9A-A3DCBEAFB7CD}"/>
                  </a:ext>
                </a:extLst>
              </p:cNvPr>
              <p:cNvSpPr/>
              <p:nvPr/>
            </p:nvSpPr>
            <p:spPr>
              <a:xfrm>
                <a:off x="7047823" y="4812680"/>
                <a:ext cx="342220" cy="432000"/>
              </a:xfrm>
              <a:prstGeom prst="ellipse">
                <a:avLst/>
              </a:prstGeom>
              <a:solidFill>
                <a:srgbClr val="5B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01B07B8-3219-C2CB-3888-6AB60C0DA82D}"/>
                  </a:ext>
                </a:extLst>
              </p:cNvPr>
              <p:cNvSpPr txBox="1"/>
              <p:nvPr/>
            </p:nvSpPr>
            <p:spPr>
              <a:xfrm>
                <a:off x="7547360" y="4746723"/>
                <a:ext cx="4092528" cy="497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en-US" altLang="zh-CN" sz="2400" b="1" dirty="0">
                    <a:latin typeface="思源黑体 CN Light" panose="020B0300000000000000" pitchFamily="34" charset="-122"/>
                    <a:ea typeface="思源黑体 CN Heavy" panose="020B0A00000000000000" pitchFamily="34" charset="-122"/>
                  </a:rPr>
                  <a:t>1.</a:t>
                </a:r>
                <a:r>
                  <a:rPr kumimoji="1" lang="zh-CN" altLang="en-US" sz="2400" b="1" dirty="0">
                    <a:latin typeface="思源黑体 CN Light" panose="020B0300000000000000" pitchFamily="34" charset="-122"/>
                    <a:ea typeface="思源黑体 CN Heavy" panose="020B0A00000000000000" pitchFamily="34" charset="-122"/>
                  </a:rPr>
                  <a:t>主页设计</a:t>
                </a:r>
                <a:endParaRPr kumimoji="1" lang="en-US" altLang="zh-CN" sz="2400" b="1" dirty="0">
                  <a:latin typeface="思源黑体 CN Light" panose="020B03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F210ECE-B344-18BE-4C4E-96D59ED96AE5}"/>
                </a:ext>
              </a:extLst>
            </p:cNvPr>
            <p:cNvGrpSpPr/>
            <p:nvPr/>
          </p:nvGrpSpPr>
          <p:grpSpPr>
            <a:xfrm>
              <a:off x="1735266" y="2299030"/>
              <a:ext cx="5796782" cy="497957"/>
              <a:chOff x="7047823" y="4746723"/>
              <a:chExt cx="4592065" cy="497957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E0A2362B-0BB8-886A-1067-826B3A8A2814}"/>
                  </a:ext>
                </a:extLst>
              </p:cNvPr>
              <p:cNvSpPr/>
              <p:nvPr/>
            </p:nvSpPr>
            <p:spPr>
              <a:xfrm>
                <a:off x="7047823" y="4812680"/>
                <a:ext cx="342220" cy="432000"/>
              </a:xfrm>
              <a:prstGeom prst="ellipse">
                <a:avLst/>
              </a:prstGeom>
              <a:solidFill>
                <a:srgbClr val="5109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2DCD7E6-108F-ED7D-BC78-D55AC2C4F1DC}"/>
                  </a:ext>
                </a:extLst>
              </p:cNvPr>
              <p:cNvSpPr txBox="1"/>
              <p:nvPr/>
            </p:nvSpPr>
            <p:spPr>
              <a:xfrm>
                <a:off x="7547360" y="4746723"/>
                <a:ext cx="4092528" cy="497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en-US" altLang="zh-CN" sz="2400" b="1" dirty="0">
                    <a:latin typeface="思源黑体 CN Light" panose="020B0300000000000000" pitchFamily="34" charset="-122"/>
                    <a:ea typeface="思源黑体 CN Heavy" panose="020B0A00000000000000" pitchFamily="34" charset="-122"/>
                  </a:rPr>
                  <a:t>2.</a:t>
                </a:r>
                <a:r>
                  <a:rPr kumimoji="1" lang="zh-CN" altLang="en-US" sz="2400" b="1" dirty="0">
                    <a:latin typeface="思源黑体 CN Light" panose="020B0300000000000000" pitchFamily="34" charset="-122"/>
                    <a:ea typeface="思源黑体 CN Heavy" panose="020B0A00000000000000" pitchFamily="34" charset="-122"/>
                  </a:rPr>
                  <a:t>登录与注册</a:t>
                </a:r>
                <a:endParaRPr kumimoji="1" lang="en-US" altLang="zh-CN" sz="2400" b="1" dirty="0">
                  <a:latin typeface="思源黑体 CN Light" panose="020B03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DC591198-6753-F2FE-14E2-AD503EE9FEEB}"/>
                </a:ext>
              </a:extLst>
            </p:cNvPr>
            <p:cNvGrpSpPr/>
            <p:nvPr/>
          </p:nvGrpSpPr>
          <p:grpSpPr>
            <a:xfrm>
              <a:off x="1735266" y="3099186"/>
              <a:ext cx="5796782" cy="517209"/>
              <a:chOff x="7047823" y="4727471"/>
              <a:chExt cx="4592065" cy="517209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1FD8C24E-B628-E7D9-E1FE-D6BAAA934BBE}"/>
                  </a:ext>
                </a:extLst>
              </p:cNvPr>
              <p:cNvSpPr/>
              <p:nvPr/>
            </p:nvSpPr>
            <p:spPr>
              <a:xfrm>
                <a:off x="7047823" y="4812680"/>
                <a:ext cx="342220" cy="432000"/>
              </a:xfrm>
              <a:prstGeom prst="ellipse">
                <a:avLst/>
              </a:prstGeom>
              <a:solidFill>
                <a:srgbClr val="9B23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0F29B89C-FB7B-8613-0248-5860B2D604F5}"/>
                  </a:ext>
                </a:extLst>
              </p:cNvPr>
              <p:cNvSpPr txBox="1"/>
              <p:nvPr/>
            </p:nvSpPr>
            <p:spPr>
              <a:xfrm>
                <a:off x="7547360" y="4727471"/>
                <a:ext cx="4092528" cy="497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en-US" altLang="zh-CN" sz="2400" b="1" dirty="0">
                    <a:latin typeface="思源黑体 CN Light" panose="020B0300000000000000" pitchFamily="34" charset="-122"/>
                    <a:ea typeface="思源黑体 CN Heavy" panose="020B0A00000000000000" pitchFamily="34" charset="-122"/>
                  </a:rPr>
                  <a:t>3.</a:t>
                </a:r>
                <a:r>
                  <a:rPr kumimoji="1" lang="zh-CN" altLang="en-US" sz="2400" b="1" dirty="0">
                    <a:latin typeface="思源黑体 CN Light" panose="020B0300000000000000" pitchFamily="34" charset="-122"/>
                    <a:ea typeface="思源黑体 CN Heavy" panose="020B0A00000000000000" pitchFamily="34" charset="-122"/>
                  </a:rPr>
                  <a:t>发布</a:t>
                </a:r>
                <a:r>
                  <a:rPr kumimoji="1" lang="en-US" altLang="zh-CN" sz="2400" b="1" dirty="0">
                    <a:latin typeface="思源黑体 CN Light" panose="020B0300000000000000" pitchFamily="34" charset="-122"/>
                    <a:ea typeface="思源黑体 CN Heavy" panose="020B0A00000000000000" pitchFamily="34" charset="-122"/>
                  </a:rPr>
                  <a:t>Tape</a:t>
                </a: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D55C96AC-E213-41AD-56A2-821C38D4EF7C}"/>
                </a:ext>
              </a:extLst>
            </p:cNvPr>
            <p:cNvGrpSpPr/>
            <p:nvPr/>
          </p:nvGrpSpPr>
          <p:grpSpPr>
            <a:xfrm>
              <a:off x="1735266" y="4817338"/>
              <a:ext cx="5796782" cy="503956"/>
              <a:chOff x="7047823" y="4740724"/>
              <a:chExt cx="4592065" cy="503956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C9197867-810E-6479-E627-40C656947D2C}"/>
                  </a:ext>
                </a:extLst>
              </p:cNvPr>
              <p:cNvSpPr/>
              <p:nvPr/>
            </p:nvSpPr>
            <p:spPr>
              <a:xfrm>
                <a:off x="7047823" y="4812680"/>
                <a:ext cx="342220" cy="432000"/>
              </a:xfrm>
              <a:prstGeom prst="ellipse">
                <a:avLst/>
              </a:prstGeom>
              <a:solidFill>
                <a:srgbClr val="5109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5342D96-C20F-94A0-3865-A59F8468C6E5}"/>
                  </a:ext>
                </a:extLst>
              </p:cNvPr>
              <p:cNvSpPr txBox="1"/>
              <p:nvPr/>
            </p:nvSpPr>
            <p:spPr>
              <a:xfrm>
                <a:off x="7547360" y="4740724"/>
                <a:ext cx="4092528" cy="497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en-US" altLang="zh-CN" sz="2400" b="1" dirty="0">
                    <a:latin typeface="思源黑体 CN Light" panose="020B0300000000000000" pitchFamily="34" charset="-122"/>
                    <a:ea typeface="思源黑体 CN Heavy" panose="020B0A00000000000000" pitchFamily="34" charset="-122"/>
                  </a:rPr>
                  <a:t>5.</a:t>
                </a:r>
                <a:r>
                  <a:rPr kumimoji="1" lang="zh-CN" altLang="en-US" sz="2400" b="1" dirty="0">
                    <a:latin typeface="思源黑体 CN Light" panose="020B0300000000000000" pitchFamily="34" charset="-122"/>
                    <a:ea typeface="思源黑体 CN Heavy" panose="020B0A00000000000000" pitchFamily="34" charset="-122"/>
                  </a:rPr>
                  <a:t>每日表白墙</a:t>
                </a:r>
                <a:endParaRPr kumimoji="1" lang="en-US" altLang="zh-CN" sz="2400" b="1" dirty="0">
                  <a:latin typeface="思源黑体 CN Light" panose="020B03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2BF737F5-EB6C-ACE9-62E4-DF8EE96AE62C}"/>
                </a:ext>
              </a:extLst>
            </p:cNvPr>
            <p:cNvGrpSpPr/>
            <p:nvPr/>
          </p:nvGrpSpPr>
          <p:grpSpPr>
            <a:xfrm>
              <a:off x="1735266" y="3941522"/>
              <a:ext cx="5796782" cy="516920"/>
              <a:chOff x="7047823" y="4727760"/>
              <a:chExt cx="4592065" cy="516920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BDD0B711-8223-629F-710F-529A68D5320E}"/>
                  </a:ext>
                </a:extLst>
              </p:cNvPr>
              <p:cNvSpPr/>
              <p:nvPr/>
            </p:nvSpPr>
            <p:spPr>
              <a:xfrm>
                <a:off x="7047823" y="4812680"/>
                <a:ext cx="342220" cy="432000"/>
              </a:xfrm>
              <a:prstGeom prst="ellipse">
                <a:avLst/>
              </a:prstGeom>
              <a:solidFill>
                <a:srgbClr val="9B23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DEEC0362-6082-EC80-1193-47315709EA36}"/>
                  </a:ext>
                </a:extLst>
              </p:cNvPr>
              <p:cNvSpPr txBox="1"/>
              <p:nvPr/>
            </p:nvSpPr>
            <p:spPr>
              <a:xfrm>
                <a:off x="7547360" y="4727760"/>
                <a:ext cx="4092528" cy="497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en-US" altLang="zh-CN" sz="2400" b="1" dirty="0">
                    <a:latin typeface="思源黑体 CN Light" panose="020B0300000000000000" pitchFamily="34" charset="-122"/>
                    <a:ea typeface="思源黑体 CN Heavy" panose="020B0A00000000000000" pitchFamily="34" charset="-122"/>
                  </a:rPr>
                  <a:t>4.</a:t>
                </a:r>
                <a:r>
                  <a:rPr kumimoji="1" lang="zh-CN" altLang="en-US" sz="2400" b="1" dirty="0">
                    <a:latin typeface="思源黑体 CN Light" panose="020B0300000000000000" pitchFamily="34" charset="-122"/>
                    <a:ea typeface="思源黑体 CN Heavy" panose="020B0A00000000000000" pitchFamily="34" charset="-122"/>
                  </a:rPr>
                  <a:t> 修改</a:t>
                </a:r>
                <a:r>
                  <a:rPr kumimoji="1" lang="en-US" altLang="zh-CN" sz="2400" b="1" dirty="0">
                    <a:latin typeface="思源黑体 CN Light" panose="020B0300000000000000" pitchFamily="34" charset="-122"/>
                    <a:ea typeface="思源黑体 CN Heavy" panose="020B0A00000000000000" pitchFamily="34" charset="-122"/>
                  </a:rPr>
                  <a:t>Tape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667A8C2-78F0-95CC-B70D-379939956672}"/>
                </a:ext>
              </a:extLst>
            </p:cNvPr>
            <p:cNvGrpSpPr/>
            <p:nvPr/>
          </p:nvGrpSpPr>
          <p:grpSpPr>
            <a:xfrm>
              <a:off x="1735266" y="5607469"/>
              <a:ext cx="5796782" cy="517209"/>
              <a:chOff x="7047823" y="4727471"/>
              <a:chExt cx="4592065" cy="517209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B9F4887-EA38-6FAB-0EF5-950C084E0B61}"/>
                  </a:ext>
                </a:extLst>
              </p:cNvPr>
              <p:cNvSpPr/>
              <p:nvPr/>
            </p:nvSpPr>
            <p:spPr>
              <a:xfrm>
                <a:off x="7047823" y="4812680"/>
                <a:ext cx="342220" cy="432000"/>
              </a:xfrm>
              <a:prstGeom prst="ellipse">
                <a:avLst/>
              </a:prstGeom>
              <a:solidFill>
                <a:srgbClr val="5B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6D3E546-3676-0EC1-EFBA-9FE7B93B99B1}"/>
                  </a:ext>
                </a:extLst>
              </p:cNvPr>
              <p:cNvSpPr txBox="1"/>
              <p:nvPr/>
            </p:nvSpPr>
            <p:spPr>
              <a:xfrm>
                <a:off x="7547360" y="4727471"/>
                <a:ext cx="4092528" cy="497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ct val="0"/>
                  </a:spcBef>
                </a:pPr>
                <a:r>
                  <a:rPr kumimoji="1" lang="en-US" altLang="zh-CN" sz="2400" b="1" dirty="0">
                    <a:latin typeface="思源黑体 CN Light" panose="020B0300000000000000" pitchFamily="34" charset="-122"/>
                    <a:ea typeface="思源黑体 CN Heavy" panose="020B0A00000000000000" pitchFamily="34" charset="-122"/>
                  </a:rPr>
                  <a:t>6.</a:t>
                </a:r>
                <a:r>
                  <a:rPr kumimoji="1" lang="zh-CN" altLang="en-US" sz="2400" b="1" dirty="0">
                    <a:latin typeface="思源黑体 CN Light" panose="020B0300000000000000" pitchFamily="34" charset="-122"/>
                    <a:ea typeface="思源黑体 CN Heavy" panose="020B0A00000000000000" pitchFamily="34" charset="-122"/>
                  </a:rPr>
                  <a:t>实时交流</a:t>
                </a:r>
                <a:endParaRPr kumimoji="1" lang="en-US" altLang="zh-CN" sz="2400" b="1" dirty="0">
                  <a:latin typeface="思源黑体 CN Light" panose="020B0300000000000000" pitchFamily="34" charset="-122"/>
                  <a:ea typeface="思源黑体 CN Heavy" panose="020B0A00000000000000" pitchFamily="34" charset="-122"/>
                </a:endParaRPr>
              </a:p>
            </p:txBody>
          </p: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047B8F05-E896-2B17-2DDD-68DB831BE3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0970" y="1439243"/>
            <a:ext cx="2682865" cy="146812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33919D7-6011-D994-33EC-4BE82CD7299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0970" y="3060055"/>
            <a:ext cx="2682865" cy="146998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723E83A-F10F-2764-6B52-AE0967255A3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5623" y="3060055"/>
            <a:ext cx="2689683" cy="146998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96C53DC-8ED9-F02C-4405-F20C4D2EE1C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0970" y="4721269"/>
            <a:ext cx="2687825" cy="146812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CFEBB59-83E7-A19C-EFEA-7AD38E526F7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5078" y="4788038"/>
            <a:ext cx="2687420" cy="14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45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6990503-8E02-0941-B7CE-6AA1F9F4D8E7}"/>
              </a:ext>
            </a:extLst>
          </p:cNvPr>
          <p:cNvSpPr/>
          <p:nvPr/>
        </p:nvSpPr>
        <p:spPr>
          <a:xfrm>
            <a:off x="449685" y="432150"/>
            <a:ext cx="27494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kumimoji="1" lang="zh-CN" altLang="en-US" sz="4000" b="1" dirty="0">
                <a:ln w="1270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8C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创新点介绍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6BFD79-8C1E-2247-AB85-E485C2234C44}"/>
              </a:ext>
            </a:extLst>
          </p:cNvPr>
          <p:cNvSpPr/>
          <p:nvPr/>
        </p:nvSpPr>
        <p:spPr>
          <a:xfrm>
            <a:off x="-11723" y="-10510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3F2856-8D12-B145-8C40-3AE39474E913}"/>
              </a:ext>
            </a:extLst>
          </p:cNvPr>
          <p:cNvSpPr/>
          <p:nvPr/>
        </p:nvSpPr>
        <p:spPr>
          <a:xfrm>
            <a:off x="0" y="6740172"/>
            <a:ext cx="12202510" cy="141274"/>
          </a:xfrm>
          <a:prstGeom prst="rect">
            <a:avLst/>
          </a:prstGeom>
          <a:gradFill flip="none" rotWithShape="1">
            <a:gsLst>
              <a:gs pos="0">
                <a:srgbClr val="690202"/>
              </a:gs>
              <a:gs pos="48000">
                <a:srgbClr val="8C0000"/>
              </a:gs>
              <a:gs pos="100000">
                <a:srgbClr val="8C000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28EA66BA-0ACF-6225-2018-18EBB2B79192}"/>
              </a:ext>
            </a:extLst>
          </p:cNvPr>
          <p:cNvSpPr>
            <a:spLocks noEditPoints="1"/>
          </p:cNvSpPr>
          <p:nvPr/>
        </p:nvSpPr>
        <p:spPr>
          <a:xfrm>
            <a:off x="2649666" y="4935355"/>
            <a:ext cx="511236" cy="511089"/>
          </a:xfrm>
          <a:custGeom>
            <a:avLst/>
            <a:gdLst/>
            <a:ahLst/>
            <a:cxnLst>
              <a:cxn ang="0">
                <a:pos x="625374098" y="300437490"/>
              </a:cxn>
              <a:cxn ang="0">
                <a:pos x="572378801" y="346656327"/>
              </a:cxn>
              <a:cxn ang="0">
                <a:pos x="572378801" y="439097764"/>
              </a:cxn>
              <a:cxn ang="0">
                <a:pos x="487582197" y="439097764"/>
              </a:cxn>
              <a:cxn ang="0">
                <a:pos x="445183895" y="496875072"/>
              </a:cxn>
              <a:cxn ang="0">
                <a:pos x="487582197" y="543097672"/>
              </a:cxn>
              <a:cxn ang="0">
                <a:pos x="572378801" y="543097672"/>
              </a:cxn>
              <a:cxn ang="0">
                <a:pos x="572378801" y="635539109"/>
              </a:cxn>
              <a:cxn ang="0">
                <a:pos x="625374098" y="693312655"/>
              </a:cxn>
              <a:cxn ang="0">
                <a:pos x="667772400" y="635539109"/>
              </a:cxn>
              <a:cxn ang="0">
                <a:pos x="667772400" y="543097672"/>
              </a:cxn>
              <a:cxn ang="0">
                <a:pos x="752569005" y="543097672"/>
              </a:cxn>
              <a:cxn ang="0">
                <a:pos x="805567743" y="496875072"/>
              </a:cxn>
              <a:cxn ang="0">
                <a:pos x="752569005" y="439097764"/>
              </a:cxn>
              <a:cxn ang="0">
                <a:pos x="667772400" y="439097764"/>
              </a:cxn>
              <a:cxn ang="0">
                <a:pos x="667772400" y="346656327"/>
              </a:cxn>
              <a:cxn ang="0">
                <a:pos x="625374098" y="300437490"/>
              </a:cxn>
              <a:cxn ang="0">
                <a:pos x="105997476" y="1143968891"/>
              </a:cxn>
              <a:cxn ang="0">
                <a:pos x="95397040" y="1132414182"/>
              </a:cxn>
              <a:cxn ang="0">
                <a:pos x="84796604" y="1097746291"/>
              </a:cxn>
              <a:cxn ang="0">
                <a:pos x="95397040" y="1063082164"/>
              </a:cxn>
              <a:cxn ang="0">
                <a:pos x="233192383" y="912863418"/>
              </a:cxn>
              <a:cxn ang="0">
                <a:pos x="243789377" y="901308709"/>
              </a:cxn>
              <a:cxn ang="0">
                <a:pos x="264990249" y="912863418"/>
              </a:cxn>
              <a:cxn ang="0">
                <a:pos x="264990249" y="935972837"/>
              </a:cxn>
              <a:cxn ang="0">
                <a:pos x="127194906" y="1086191582"/>
              </a:cxn>
              <a:cxn ang="0">
                <a:pos x="116594470" y="1097746291"/>
              </a:cxn>
              <a:cxn ang="0">
                <a:pos x="127194906" y="1109301001"/>
              </a:cxn>
              <a:cxn ang="0">
                <a:pos x="127194906" y="1132414182"/>
              </a:cxn>
              <a:cxn ang="0">
                <a:pos x="105997476" y="1143968891"/>
              </a:cxn>
              <a:cxn ang="0">
                <a:pos x="614777104" y="831976691"/>
              </a:cxn>
              <a:cxn ang="0">
                <a:pos x="392185156" y="727980545"/>
              </a:cxn>
              <a:cxn ang="0">
                <a:pos x="296788116" y="485320363"/>
              </a:cxn>
              <a:cxn ang="0">
                <a:pos x="392185156" y="242660181"/>
              </a:cxn>
              <a:cxn ang="0">
                <a:pos x="614777104" y="138664036"/>
              </a:cxn>
              <a:cxn ang="0">
                <a:pos x="847966046" y="242660181"/>
              </a:cxn>
              <a:cxn ang="0">
                <a:pos x="932762650" y="485320363"/>
              </a:cxn>
              <a:cxn ang="0">
                <a:pos x="847966046" y="727980545"/>
              </a:cxn>
              <a:cxn ang="0">
                <a:pos x="614777104" y="831976691"/>
              </a:cxn>
              <a:cxn ang="0">
                <a:pos x="614777104" y="0"/>
              </a:cxn>
              <a:cxn ang="0">
                <a:pos x="180193645" y="485320363"/>
              </a:cxn>
              <a:cxn ang="0">
                <a:pos x="264990249" y="762644673"/>
              </a:cxn>
              <a:cxn ang="0">
                <a:pos x="42398302" y="1005304855"/>
              </a:cxn>
              <a:cxn ang="0">
                <a:pos x="42398302" y="1190187728"/>
              </a:cxn>
              <a:cxn ang="0">
                <a:pos x="127194906" y="1236410327"/>
              </a:cxn>
              <a:cxn ang="0">
                <a:pos x="211991511" y="1190187728"/>
              </a:cxn>
              <a:cxn ang="0">
                <a:pos x="423983023" y="970640727"/>
              </a:cxn>
              <a:cxn ang="0">
                <a:pos x="455780889" y="935972837"/>
              </a:cxn>
              <a:cxn ang="0">
                <a:pos x="614777104" y="970640727"/>
              </a:cxn>
              <a:cxn ang="0">
                <a:pos x="1059957557" y="485320363"/>
              </a:cxn>
              <a:cxn ang="0">
                <a:pos x="614777104" y="0"/>
              </a:cxn>
            </a:cxnLst>
            <a:rect l="0" t="0" r="0" b="0"/>
            <a:pathLst>
              <a:path w="100" h="107">
                <a:moveTo>
                  <a:pt x="59" y="26"/>
                </a:moveTo>
                <a:cubicBezTo>
                  <a:pt x="56" y="26"/>
                  <a:pt x="54" y="28"/>
                  <a:pt x="54" y="30"/>
                </a:cubicBezTo>
                <a:cubicBezTo>
                  <a:pt x="54" y="38"/>
                  <a:pt x="54" y="38"/>
                  <a:pt x="54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4" y="38"/>
                  <a:pt x="42" y="40"/>
                  <a:pt x="42" y="43"/>
                </a:cubicBezTo>
                <a:cubicBezTo>
                  <a:pt x="42" y="45"/>
                  <a:pt x="44" y="47"/>
                  <a:pt x="46" y="47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55"/>
                  <a:pt x="54" y="55"/>
                  <a:pt x="54" y="55"/>
                </a:cubicBezTo>
                <a:cubicBezTo>
                  <a:pt x="54" y="58"/>
                  <a:pt x="56" y="60"/>
                  <a:pt x="59" y="60"/>
                </a:cubicBezTo>
                <a:cubicBezTo>
                  <a:pt x="61" y="60"/>
                  <a:pt x="63" y="58"/>
                  <a:pt x="63" y="55"/>
                </a:cubicBezTo>
                <a:cubicBezTo>
                  <a:pt x="63" y="47"/>
                  <a:pt x="63" y="47"/>
                  <a:pt x="63" y="47"/>
                </a:cubicBezTo>
                <a:cubicBezTo>
                  <a:pt x="71" y="47"/>
                  <a:pt x="71" y="47"/>
                  <a:pt x="71" y="47"/>
                </a:cubicBezTo>
                <a:cubicBezTo>
                  <a:pt x="74" y="47"/>
                  <a:pt x="76" y="45"/>
                  <a:pt x="76" y="43"/>
                </a:cubicBezTo>
                <a:cubicBezTo>
                  <a:pt x="76" y="40"/>
                  <a:pt x="74" y="38"/>
                  <a:pt x="71" y="38"/>
                </a:cubicBezTo>
                <a:cubicBezTo>
                  <a:pt x="63" y="38"/>
                  <a:pt x="63" y="38"/>
                  <a:pt x="63" y="38"/>
                </a:cubicBezTo>
                <a:cubicBezTo>
                  <a:pt x="63" y="30"/>
                  <a:pt x="63" y="30"/>
                  <a:pt x="63" y="30"/>
                </a:cubicBezTo>
                <a:cubicBezTo>
                  <a:pt x="63" y="28"/>
                  <a:pt x="61" y="26"/>
                  <a:pt x="59" y="26"/>
                </a:cubicBezTo>
                <a:moveTo>
                  <a:pt x="10" y="99"/>
                </a:moveTo>
                <a:cubicBezTo>
                  <a:pt x="10" y="99"/>
                  <a:pt x="9" y="99"/>
                  <a:pt x="9" y="98"/>
                </a:cubicBezTo>
                <a:cubicBezTo>
                  <a:pt x="8" y="97"/>
                  <a:pt x="8" y="96"/>
                  <a:pt x="8" y="95"/>
                </a:cubicBezTo>
                <a:cubicBezTo>
                  <a:pt x="8" y="94"/>
                  <a:pt x="8" y="93"/>
                  <a:pt x="9" y="92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78"/>
                  <a:pt x="23" y="78"/>
                  <a:pt x="23" y="78"/>
                </a:cubicBezTo>
                <a:cubicBezTo>
                  <a:pt x="24" y="78"/>
                  <a:pt x="24" y="78"/>
                  <a:pt x="25" y="79"/>
                </a:cubicBezTo>
                <a:cubicBezTo>
                  <a:pt x="25" y="79"/>
                  <a:pt x="25" y="80"/>
                  <a:pt x="25" y="81"/>
                </a:cubicBezTo>
                <a:cubicBezTo>
                  <a:pt x="12" y="94"/>
                  <a:pt x="12" y="94"/>
                  <a:pt x="12" y="94"/>
                </a:cubicBezTo>
                <a:cubicBezTo>
                  <a:pt x="11" y="95"/>
                  <a:pt x="11" y="95"/>
                  <a:pt x="11" y="95"/>
                </a:cubicBezTo>
                <a:cubicBezTo>
                  <a:pt x="12" y="96"/>
                  <a:pt x="12" y="96"/>
                  <a:pt x="12" y="96"/>
                </a:cubicBezTo>
                <a:cubicBezTo>
                  <a:pt x="12" y="97"/>
                  <a:pt x="12" y="98"/>
                  <a:pt x="12" y="98"/>
                </a:cubicBezTo>
                <a:cubicBezTo>
                  <a:pt x="11" y="99"/>
                  <a:pt x="11" y="99"/>
                  <a:pt x="10" y="99"/>
                </a:cubicBezTo>
                <a:moveTo>
                  <a:pt x="58" y="72"/>
                </a:moveTo>
                <a:cubicBezTo>
                  <a:pt x="50" y="72"/>
                  <a:pt x="43" y="69"/>
                  <a:pt x="37" y="63"/>
                </a:cubicBezTo>
                <a:cubicBezTo>
                  <a:pt x="32" y="58"/>
                  <a:pt x="28" y="50"/>
                  <a:pt x="28" y="42"/>
                </a:cubicBezTo>
                <a:cubicBezTo>
                  <a:pt x="28" y="34"/>
                  <a:pt x="32" y="26"/>
                  <a:pt x="37" y="21"/>
                </a:cubicBezTo>
                <a:cubicBezTo>
                  <a:pt x="43" y="15"/>
                  <a:pt x="50" y="12"/>
                  <a:pt x="58" y="12"/>
                </a:cubicBezTo>
                <a:cubicBezTo>
                  <a:pt x="67" y="12"/>
                  <a:pt x="74" y="15"/>
                  <a:pt x="80" y="21"/>
                </a:cubicBezTo>
                <a:cubicBezTo>
                  <a:pt x="85" y="26"/>
                  <a:pt x="88" y="34"/>
                  <a:pt x="88" y="42"/>
                </a:cubicBezTo>
                <a:cubicBezTo>
                  <a:pt x="88" y="50"/>
                  <a:pt x="85" y="58"/>
                  <a:pt x="80" y="63"/>
                </a:cubicBezTo>
                <a:cubicBezTo>
                  <a:pt x="74" y="69"/>
                  <a:pt x="67" y="72"/>
                  <a:pt x="58" y="72"/>
                </a:cubicBezTo>
                <a:moveTo>
                  <a:pt x="58" y="0"/>
                </a:moveTo>
                <a:cubicBezTo>
                  <a:pt x="35" y="0"/>
                  <a:pt x="17" y="19"/>
                  <a:pt x="17" y="42"/>
                </a:cubicBezTo>
                <a:cubicBezTo>
                  <a:pt x="17" y="51"/>
                  <a:pt x="20" y="59"/>
                  <a:pt x="25" y="66"/>
                </a:cubicBezTo>
                <a:cubicBezTo>
                  <a:pt x="4" y="87"/>
                  <a:pt x="4" y="87"/>
                  <a:pt x="4" y="87"/>
                </a:cubicBezTo>
                <a:cubicBezTo>
                  <a:pt x="0" y="91"/>
                  <a:pt x="0" y="99"/>
                  <a:pt x="4" y="103"/>
                </a:cubicBezTo>
                <a:cubicBezTo>
                  <a:pt x="6" y="106"/>
                  <a:pt x="9" y="107"/>
                  <a:pt x="12" y="107"/>
                </a:cubicBezTo>
                <a:cubicBezTo>
                  <a:pt x="15" y="107"/>
                  <a:pt x="18" y="106"/>
                  <a:pt x="20" y="103"/>
                </a:cubicBezTo>
                <a:cubicBezTo>
                  <a:pt x="40" y="84"/>
                  <a:pt x="40" y="84"/>
                  <a:pt x="40" y="84"/>
                </a:cubicBezTo>
                <a:cubicBezTo>
                  <a:pt x="43" y="81"/>
                  <a:pt x="43" y="81"/>
                  <a:pt x="43" y="81"/>
                </a:cubicBezTo>
                <a:cubicBezTo>
                  <a:pt x="48" y="83"/>
                  <a:pt x="53" y="84"/>
                  <a:pt x="58" y="84"/>
                </a:cubicBezTo>
                <a:cubicBezTo>
                  <a:pt x="81" y="84"/>
                  <a:pt x="100" y="65"/>
                  <a:pt x="100" y="42"/>
                </a:cubicBezTo>
                <a:cubicBezTo>
                  <a:pt x="100" y="19"/>
                  <a:pt x="81" y="0"/>
                  <a:pt x="58" y="0"/>
                </a:cubicBezTo>
              </a:path>
            </a:pathLst>
          </a:custGeom>
          <a:solidFill>
            <a:sysClr val="window" lastClr="FFFFFF"/>
          </a:solidFill>
          <a:ln w="9525" cap="flat" cmpd="sng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6D2B06E-DE2B-C7FD-C865-4A72AA90822A}"/>
              </a:ext>
            </a:extLst>
          </p:cNvPr>
          <p:cNvGrpSpPr/>
          <p:nvPr/>
        </p:nvGrpSpPr>
        <p:grpSpPr>
          <a:xfrm>
            <a:off x="1453264" y="2081755"/>
            <a:ext cx="8984093" cy="1794413"/>
            <a:chOff x="1453264" y="2081755"/>
            <a:chExt cx="8984093" cy="1794413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3066494-6DEC-E0BF-4B5C-1A3F08805EF8}"/>
                </a:ext>
              </a:extLst>
            </p:cNvPr>
            <p:cNvGrpSpPr/>
            <p:nvPr/>
          </p:nvGrpSpPr>
          <p:grpSpPr>
            <a:xfrm>
              <a:off x="2128107" y="2082560"/>
              <a:ext cx="900000" cy="900000"/>
              <a:chOff x="1833245" y="2037080"/>
              <a:chExt cx="1423035" cy="1423035"/>
            </a:xfrm>
            <a:solidFill>
              <a:sysClr val="window" lastClr="FFFFFF"/>
            </a:solidFill>
          </p:grpSpPr>
          <p:sp>
            <p:nvSpPr>
              <p:cNvPr id="3" name="泪滴形 2">
                <a:extLst>
                  <a:ext uri="{FF2B5EF4-FFF2-40B4-BE49-F238E27FC236}">
                    <a16:creationId xmlns:a16="http://schemas.microsoft.com/office/drawing/2014/main" id="{F7B4FAF6-B3E6-4AC4-9DBA-A6BC64F5FA9B}"/>
                  </a:ext>
                </a:extLst>
              </p:cNvPr>
              <p:cNvSpPr/>
              <p:nvPr/>
            </p:nvSpPr>
            <p:spPr>
              <a:xfrm rot="8100000">
                <a:off x="1833245" y="2037080"/>
                <a:ext cx="1423035" cy="1423035"/>
              </a:xfrm>
              <a:prstGeom prst="teardrop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6" name="Freeform 36">
                <a:extLst>
                  <a:ext uri="{FF2B5EF4-FFF2-40B4-BE49-F238E27FC236}">
                    <a16:creationId xmlns:a16="http://schemas.microsoft.com/office/drawing/2014/main" id="{0D47CB95-B5BB-09B1-5BE4-70D498C562F7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2149475" y="2462530"/>
                <a:ext cx="752475" cy="572135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286" h="217">
                    <a:moveTo>
                      <a:pt x="100" y="62"/>
                    </a:moveTo>
                    <a:cubicBezTo>
                      <a:pt x="89" y="53"/>
                      <a:pt x="89" y="53"/>
                      <a:pt x="89" y="53"/>
                    </a:cubicBezTo>
                    <a:cubicBezTo>
                      <a:pt x="102" y="38"/>
                      <a:pt x="122" y="28"/>
                      <a:pt x="144" y="28"/>
                    </a:cubicBezTo>
                    <a:cubicBezTo>
                      <a:pt x="165" y="28"/>
                      <a:pt x="184" y="37"/>
                      <a:pt x="197" y="51"/>
                    </a:cubicBezTo>
                    <a:cubicBezTo>
                      <a:pt x="191" y="56"/>
                      <a:pt x="191" y="56"/>
                      <a:pt x="191" y="56"/>
                    </a:cubicBezTo>
                    <a:cubicBezTo>
                      <a:pt x="187" y="60"/>
                      <a:pt x="187" y="60"/>
                      <a:pt x="187" y="60"/>
                    </a:cubicBezTo>
                    <a:cubicBezTo>
                      <a:pt x="176" y="49"/>
                      <a:pt x="161" y="41"/>
                      <a:pt x="144" y="41"/>
                    </a:cubicBezTo>
                    <a:cubicBezTo>
                      <a:pt x="126" y="41"/>
                      <a:pt x="110" y="50"/>
                      <a:pt x="100" y="62"/>
                    </a:cubicBezTo>
                    <a:close/>
                    <a:moveTo>
                      <a:pt x="110" y="71"/>
                    </a:moveTo>
                    <a:cubicBezTo>
                      <a:pt x="120" y="80"/>
                      <a:pt x="120" y="80"/>
                      <a:pt x="120" y="80"/>
                    </a:cubicBezTo>
                    <a:cubicBezTo>
                      <a:pt x="126" y="73"/>
                      <a:pt x="134" y="69"/>
                      <a:pt x="144" y="69"/>
                    </a:cubicBezTo>
                    <a:cubicBezTo>
                      <a:pt x="153" y="69"/>
                      <a:pt x="160" y="72"/>
                      <a:pt x="166" y="78"/>
                    </a:cubicBezTo>
                    <a:cubicBezTo>
                      <a:pt x="176" y="69"/>
                      <a:pt x="176" y="69"/>
                      <a:pt x="176" y="69"/>
                    </a:cubicBezTo>
                    <a:cubicBezTo>
                      <a:pt x="168" y="60"/>
                      <a:pt x="157" y="55"/>
                      <a:pt x="144" y="55"/>
                    </a:cubicBezTo>
                    <a:cubicBezTo>
                      <a:pt x="130" y="55"/>
                      <a:pt x="118" y="61"/>
                      <a:pt x="110" y="71"/>
                    </a:cubicBezTo>
                    <a:close/>
                    <a:moveTo>
                      <a:pt x="144" y="82"/>
                    </a:moveTo>
                    <a:cubicBezTo>
                      <a:pt x="135" y="82"/>
                      <a:pt x="128" y="90"/>
                      <a:pt x="128" y="99"/>
                    </a:cubicBezTo>
                    <a:cubicBezTo>
                      <a:pt x="128" y="108"/>
                      <a:pt x="135" y="115"/>
                      <a:pt x="144" y="115"/>
                    </a:cubicBezTo>
                    <a:cubicBezTo>
                      <a:pt x="153" y="115"/>
                      <a:pt x="160" y="108"/>
                      <a:pt x="160" y="99"/>
                    </a:cubicBezTo>
                    <a:cubicBezTo>
                      <a:pt x="160" y="90"/>
                      <a:pt x="153" y="82"/>
                      <a:pt x="144" y="82"/>
                    </a:cubicBezTo>
                    <a:close/>
                    <a:moveTo>
                      <a:pt x="275" y="206"/>
                    </a:moveTo>
                    <a:cubicBezTo>
                      <a:pt x="11" y="206"/>
                      <a:pt x="11" y="206"/>
                      <a:pt x="11" y="206"/>
                    </a:cubicBezTo>
                    <a:cubicBezTo>
                      <a:pt x="8" y="206"/>
                      <a:pt x="5" y="205"/>
                      <a:pt x="2" y="204"/>
                    </a:cubicBezTo>
                    <a:cubicBezTo>
                      <a:pt x="2" y="207"/>
                      <a:pt x="2" y="217"/>
                      <a:pt x="11" y="217"/>
                    </a:cubicBezTo>
                    <a:cubicBezTo>
                      <a:pt x="13" y="217"/>
                      <a:pt x="273" y="217"/>
                      <a:pt x="275" y="217"/>
                    </a:cubicBezTo>
                    <a:cubicBezTo>
                      <a:pt x="284" y="217"/>
                      <a:pt x="284" y="207"/>
                      <a:pt x="284" y="204"/>
                    </a:cubicBezTo>
                    <a:cubicBezTo>
                      <a:pt x="281" y="205"/>
                      <a:pt x="278" y="206"/>
                      <a:pt x="275" y="206"/>
                    </a:cubicBezTo>
                    <a:close/>
                    <a:moveTo>
                      <a:pt x="282" y="177"/>
                    </a:moveTo>
                    <a:cubicBezTo>
                      <a:pt x="255" y="134"/>
                      <a:pt x="255" y="134"/>
                      <a:pt x="255" y="134"/>
                    </a:cubicBezTo>
                    <a:cubicBezTo>
                      <a:pt x="255" y="21"/>
                      <a:pt x="255" y="21"/>
                      <a:pt x="255" y="21"/>
                    </a:cubicBezTo>
                    <a:cubicBezTo>
                      <a:pt x="255" y="9"/>
                      <a:pt x="245" y="0"/>
                      <a:pt x="23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1" y="0"/>
                      <a:pt x="31" y="9"/>
                      <a:pt x="31" y="21"/>
                    </a:cubicBezTo>
                    <a:cubicBezTo>
                      <a:pt x="31" y="134"/>
                      <a:pt x="31" y="134"/>
                      <a:pt x="31" y="134"/>
                    </a:cubicBezTo>
                    <a:cubicBezTo>
                      <a:pt x="4" y="177"/>
                      <a:pt x="4" y="177"/>
                      <a:pt x="4" y="177"/>
                    </a:cubicBezTo>
                    <a:cubicBezTo>
                      <a:pt x="1" y="181"/>
                      <a:pt x="0" y="185"/>
                      <a:pt x="2" y="189"/>
                    </a:cubicBezTo>
                    <a:cubicBezTo>
                      <a:pt x="4" y="192"/>
                      <a:pt x="7" y="194"/>
                      <a:pt x="11" y="194"/>
                    </a:cubicBezTo>
                    <a:cubicBezTo>
                      <a:pt x="275" y="194"/>
                      <a:pt x="275" y="194"/>
                      <a:pt x="275" y="194"/>
                    </a:cubicBezTo>
                    <a:cubicBezTo>
                      <a:pt x="279" y="194"/>
                      <a:pt x="283" y="192"/>
                      <a:pt x="284" y="188"/>
                    </a:cubicBezTo>
                    <a:cubicBezTo>
                      <a:pt x="286" y="184"/>
                      <a:pt x="284" y="180"/>
                      <a:pt x="282" y="177"/>
                    </a:cubicBezTo>
                    <a:close/>
                    <a:moveTo>
                      <a:pt x="46" y="24"/>
                    </a:moveTo>
                    <a:cubicBezTo>
                      <a:pt x="46" y="22"/>
                      <a:pt x="47" y="19"/>
                      <a:pt x="49" y="17"/>
                    </a:cubicBezTo>
                    <a:cubicBezTo>
                      <a:pt x="51" y="15"/>
                      <a:pt x="53" y="14"/>
                      <a:pt x="56" y="14"/>
                    </a:cubicBezTo>
                    <a:cubicBezTo>
                      <a:pt x="230" y="14"/>
                      <a:pt x="230" y="14"/>
                      <a:pt x="230" y="14"/>
                    </a:cubicBezTo>
                    <a:cubicBezTo>
                      <a:pt x="233" y="14"/>
                      <a:pt x="235" y="15"/>
                      <a:pt x="237" y="17"/>
                    </a:cubicBezTo>
                    <a:cubicBezTo>
                      <a:pt x="239" y="19"/>
                      <a:pt x="240" y="22"/>
                      <a:pt x="240" y="24"/>
                    </a:cubicBezTo>
                    <a:cubicBezTo>
                      <a:pt x="240" y="120"/>
                      <a:pt x="240" y="120"/>
                      <a:pt x="240" y="120"/>
                    </a:cubicBezTo>
                    <a:cubicBezTo>
                      <a:pt x="240" y="123"/>
                      <a:pt x="239" y="125"/>
                      <a:pt x="237" y="127"/>
                    </a:cubicBezTo>
                    <a:cubicBezTo>
                      <a:pt x="235" y="129"/>
                      <a:pt x="233" y="130"/>
                      <a:pt x="230" y="130"/>
                    </a:cubicBezTo>
                    <a:cubicBezTo>
                      <a:pt x="228" y="130"/>
                      <a:pt x="56" y="130"/>
                      <a:pt x="56" y="130"/>
                    </a:cubicBezTo>
                    <a:cubicBezTo>
                      <a:pt x="53" y="130"/>
                      <a:pt x="51" y="129"/>
                      <a:pt x="49" y="127"/>
                    </a:cubicBezTo>
                    <a:cubicBezTo>
                      <a:pt x="47" y="125"/>
                      <a:pt x="46" y="123"/>
                      <a:pt x="46" y="120"/>
                    </a:cubicBezTo>
                    <a:lnTo>
                      <a:pt x="46" y="24"/>
                    </a:lnTo>
                    <a:close/>
                    <a:moveTo>
                      <a:pt x="43" y="143"/>
                    </a:moveTo>
                    <a:cubicBezTo>
                      <a:pt x="243" y="143"/>
                      <a:pt x="243" y="143"/>
                      <a:pt x="243" y="143"/>
                    </a:cubicBezTo>
                    <a:cubicBezTo>
                      <a:pt x="248" y="151"/>
                      <a:pt x="248" y="151"/>
                      <a:pt x="248" y="151"/>
                    </a:cubicBezTo>
                    <a:cubicBezTo>
                      <a:pt x="38" y="151"/>
                      <a:pt x="38" y="151"/>
                      <a:pt x="38" y="151"/>
                    </a:cubicBezTo>
                    <a:lnTo>
                      <a:pt x="43" y="143"/>
                    </a:lnTo>
                    <a:close/>
                    <a:moveTo>
                      <a:pt x="34" y="157"/>
                    </a:moveTo>
                    <a:cubicBezTo>
                      <a:pt x="252" y="157"/>
                      <a:pt x="252" y="157"/>
                      <a:pt x="252" y="157"/>
                    </a:cubicBezTo>
                    <a:cubicBezTo>
                      <a:pt x="257" y="165"/>
                      <a:pt x="257" y="165"/>
                      <a:pt x="257" y="165"/>
                    </a:cubicBezTo>
                    <a:cubicBezTo>
                      <a:pt x="29" y="165"/>
                      <a:pt x="29" y="165"/>
                      <a:pt x="29" y="165"/>
                    </a:cubicBezTo>
                    <a:lnTo>
                      <a:pt x="34" y="157"/>
                    </a:lnTo>
                    <a:close/>
                    <a:moveTo>
                      <a:pt x="97" y="179"/>
                    </a:moveTo>
                    <a:cubicBezTo>
                      <a:pt x="20" y="179"/>
                      <a:pt x="20" y="179"/>
                      <a:pt x="20" y="179"/>
                    </a:cubicBezTo>
                    <a:cubicBezTo>
                      <a:pt x="25" y="171"/>
                      <a:pt x="25" y="171"/>
                      <a:pt x="25" y="171"/>
                    </a:cubicBezTo>
                    <a:cubicBezTo>
                      <a:pt x="100" y="171"/>
                      <a:pt x="100" y="171"/>
                      <a:pt x="100" y="171"/>
                    </a:cubicBezTo>
                    <a:lnTo>
                      <a:pt x="97" y="179"/>
                    </a:lnTo>
                    <a:close/>
                    <a:moveTo>
                      <a:pt x="189" y="179"/>
                    </a:moveTo>
                    <a:cubicBezTo>
                      <a:pt x="186" y="171"/>
                      <a:pt x="186" y="171"/>
                      <a:pt x="186" y="171"/>
                    </a:cubicBezTo>
                    <a:cubicBezTo>
                      <a:pt x="261" y="171"/>
                      <a:pt x="261" y="171"/>
                      <a:pt x="261" y="171"/>
                    </a:cubicBezTo>
                    <a:cubicBezTo>
                      <a:pt x="266" y="179"/>
                      <a:pt x="266" y="179"/>
                      <a:pt x="266" y="179"/>
                    </a:cubicBezTo>
                    <a:lnTo>
                      <a:pt x="189" y="179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F48AC1B-CEB1-ECBC-C4D3-B9A3A342C7D6}"/>
                </a:ext>
              </a:extLst>
            </p:cNvPr>
            <p:cNvGrpSpPr/>
            <p:nvPr/>
          </p:nvGrpSpPr>
          <p:grpSpPr>
            <a:xfrm>
              <a:off x="4444923" y="2082157"/>
              <a:ext cx="900000" cy="900000"/>
              <a:chOff x="4164965" y="2037080"/>
              <a:chExt cx="1423035" cy="1423035"/>
            </a:xfrm>
            <a:solidFill>
              <a:sysClr val="window" lastClr="FFFFFF"/>
            </a:solidFill>
          </p:grpSpPr>
          <p:sp>
            <p:nvSpPr>
              <p:cNvPr id="10" name="泪滴形 5">
                <a:extLst>
                  <a:ext uri="{FF2B5EF4-FFF2-40B4-BE49-F238E27FC236}">
                    <a16:creationId xmlns:a16="http://schemas.microsoft.com/office/drawing/2014/main" id="{5F11299C-8CD8-01CC-5727-E5E048622534}"/>
                  </a:ext>
                </a:extLst>
              </p:cNvPr>
              <p:cNvSpPr/>
              <p:nvPr/>
            </p:nvSpPr>
            <p:spPr>
              <a:xfrm rot="8100000">
                <a:off x="4164965" y="2037080"/>
                <a:ext cx="1423035" cy="1423035"/>
              </a:xfrm>
              <a:prstGeom prst="teardrop">
                <a:avLst/>
              </a:prstGeom>
              <a:solidFill>
                <a:srgbClr val="690202"/>
              </a:solidFill>
              <a:ln w="952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81467B90-7365-3D2E-97F6-E230ED242D2D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559300" y="2414905"/>
                <a:ext cx="668020" cy="668020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207" h="207">
                    <a:moveTo>
                      <a:pt x="137" y="51"/>
                    </a:moveTo>
                    <a:cubicBezTo>
                      <a:pt x="153" y="51"/>
                      <a:pt x="153" y="51"/>
                      <a:pt x="153" y="51"/>
                    </a:cubicBezTo>
                    <a:cubicBezTo>
                      <a:pt x="142" y="113"/>
                      <a:pt x="142" y="113"/>
                      <a:pt x="142" y="113"/>
                    </a:cubicBezTo>
                    <a:cubicBezTo>
                      <a:pt x="141" y="120"/>
                      <a:pt x="141" y="125"/>
                      <a:pt x="142" y="128"/>
                    </a:cubicBezTo>
                    <a:cubicBezTo>
                      <a:pt x="143" y="132"/>
                      <a:pt x="146" y="133"/>
                      <a:pt x="150" y="133"/>
                    </a:cubicBezTo>
                    <a:cubicBezTo>
                      <a:pt x="154" y="133"/>
                      <a:pt x="158" y="132"/>
                      <a:pt x="161" y="130"/>
                    </a:cubicBezTo>
                    <a:cubicBezTo>
                      <a:pt x="165" y="129"/>
                      <a:pt x="169" y="126"/>
                      <a:pt x="172" y="122"/>
                    </a:cubicBezTo>
                    <a:cubicBezTo>
                      <a:pt x="175" y="118"/>
                      <a:pt x="177" y="114"/>
                      <a:pt x="179" y="108"/>
                    </a:cubicBezTo>
                    <a:cubicBezTo>
                      <a:pt x="181" y="102"/>
                      <a:pt x="182" y="95"/>
                      <a:pt x="182" y="87"/>
                    </a:cubicBezTo>
                    <a:cubicBezTo>
                      <a:pt x="182" y="76"/>
                      <a:pt x="180" y="66"/>
                      <a:pt x="176" y="58"/>
                    </a:cubicBezTo>
                    <a:cubicBezTo>
                      <a:pt x="172" y="50"/>
                      <a:pt x="167" y="44"/>
                      <a:pt x="161" y="38"/>
                    </a:cubicBezTo>
                    <a:cubicBezTo>
                      <a:pt x="154" y="33"/>
                      <a:pt x="146" y="29"/>
                      <a:pt x="137" y="27"/>
                    </a:cubicBezTo>
                    <a:cubicBezTo>
                      <a:pt x="128" y="24"/>
                      <a:pt x="119" y="23"/>
                      <a:pt x="109" y="23"/>
                    </a:cubicBezTo>
                    <a:cubicBezTo>
                      <a:pt x="97" y="23"/>
                      <a:pt x="86" y="25"/>
                      <a:pt x="76" y="30"/>
                    </a:cubicBezTo>
                    <a:cubicBezTo>
                      <a:pt x="65" y="34"/>
                      <a:pt x="57" y="40"/>
                      <a:pt x="49" y="47"/>
                    </a:cubicBezTo>
                    <a:cubicBezTo>
                      <a:pt x="42" y="55"/>
                      <a:pt x="36" y="63"/>
                      <a:pt x="31" y="74"/>
                    </a:cubicBezTo>
                    <a:cubicBezTo>
                      <a:pt x="27" y="84"/>
                      <a:pt x="25" y="95"/>
                      <a:pt x="25" y="107"/>
                    </a:cubicBezTo>
                    <a:cubicBezTo>
                      <a:pt x="25" y="119"/>
                      <a:pt x="27" y="129"/>
                      <a:pt x="30" y="139"/>
                    </a:cubicBezTo>
                    <a:cubicBezTo>
                      <a:pt x="34" y="148"/>
                      <a:pt x="39" y="156"/>
                      <a:pt x="46" y="163"/>
                    </a:cubicBezTo>
                    <a:cubicBezTo>
                      <a:pt x="53" y="169"/>
                      <a:pt x="61" y="174"/>
                      <a:pt x="71" y="178"/>
                    </a:cubicBezTo>
                    <a:cubicBezTo>
                      <a:pt x="81" y="181"/>
                      <a:pt x="93" y="183"/>
                      <a:pt x="106" y="183"/>
                    </a:cubicBezTo>
                    <a:cubicBezTo>
                      <a:pt x="110" y="183"/>
                      <a:pt x="115" y="183"/>
                      <a:pt x="121" y="182"/>
                    </a:cubicBezTo>
                    <a:cubicBezTo>
                      <a:pt x="127" y="181"/>
                      <a:pt x="132" y="179"/>
                      <a:pt x="136" y="177"/>
                    </a:cubicBezTo>
                    <a:cubicBezTo>
                      <a:pt x="143" y="199"/>
                      <a:pt x="143" y="199"/>
                      <a:pt x="143" y="199"/>
                    </a:cubicBezTo>
                    <a:cubicBezTo>
                      <a:pt x="137" y="202"/>
                      <a:pt x="131" y="204"/>
                      <a:pt x="124" y="205"/>
                    </a:cubicBezTo>
                    <a:cubicBezTo>
                      <a:pt x="118" y="206"/>
                      <a:pt x="110" y="207"/>
                      <a:pt x="102" y="207"/>
                    </a:cubicBezTo>
                    <a:cubicBezTo>
                      <a:pt x="87" y="207"/>
                      <a:pt x="74" y="205"/>
                      <a:pt x="61" y="200"/>
                    </a:cubicBezTo>
                    <a:cubicBezTo>
                      <a:pt x="49" y="196"/>
                      <a:pt x="38" y="190"/>
                      <a:pt x="29" y="182"/>
                    </a:cubicBezTo>
                    <a:cubicBezTo>
                      <a:pt x="20" y="173"/>
                      <a:pt x="13" y="163"/>
                      <a:pt x="7" y="151"/>
                    </a:cubicBezTo>
                    <a:cubicBezTo>
                      <a:pt x="2" y="138"/>
                      <a:pt x="0" y="124"/>
                      <a:pt x="0" y="108"/>
                    </a:cubicBezTo>
                    <a:cubicBezTo>
                      <a:pt x="0" y="91"/>
                      <a:pt x="3" y="76"/>
                      <a:pt x="9" y="63"/>
                    </a:cubicBezTo>
                    <a:cubicBezTo>
                      <a:pt x="14" y="50"/>
                      <a:pt x="22" y="38"/>
                      <a:pt x="32" y="29"/>
                    </a:cubicBezTo>
                    <a:cubicBezTo>
                      <a:pt x="42" y="20"/>
                      <a:pt x="54" y="12"/>
                      <a:pt x="67" y="7"/>
                    </a:cubicBezTo>
                    <a:cubicBezTo>
                      <a:pt x="80" y="2"/>
                      <a:pt x="94" y="0"/>
                      <a:pt x="109" y="0"/>
                    </a:cubicBezTo>
                    <a:cubicBezTo>
                      <a:pt x="123" y="0"/>
                      <a:pt x="136" y="2"/>
                      <a:pt x="148" y="6"/>
                    </a:cubicBezTo>
                    <a:cubicBezTo>
                      <a:pt x="160" y="10"/>
                      <a:pt x="170" y="15"/>
                      <a:pt x="179" y="23"/>
                    </a:cubicBezTo>
                    <a:cubicBezTo>
                      <a:pt x="188" y="30"/>
                      <a:pt x="195" y="40"/>
                      <a:pt x="200" y="50"/>
                    </a:cubicBezTo>
                    <a:cubicBezTo>
                      <a:pt x="205" y="61"/>
                      <a:pt x="207" y="74"/>
                      <a:pt x="207" y="87"/>
                    </a:cubicBezTo>
                    <a:cubicBezTo>
                      <a:pt x="207" y="97"/>
                      <a:pt x="205" y="106"/>
                      <a:pt x="202" y="115"/>
                    </a:cubicBezTo>
                    <a:cubicBezTo>
                      <a:pt x="199" y="123"/>
                      <a:pt x="194" y="130"/>
                      <a:pt x="188" y="137"/>
                    </a:cubicBezTo>
                    <a:cubicBezTo>
                      <a:pt x="182" y="143"/>
                      <a:pt x="175" y="148"/>
                      <a:pt x="167" y="151"/>
                    </a:cubicBezTo>
                    <a:cubicBezTo>
                      <a:pt x="159" y="155"/>
                      <a:pt x="151" y="157"/>
                      <a:pt x="141" y="157"/>
                    </a:cubicBezTo>
                    <a:cubicBezTo>
                      <a:pt x="138" y="157"/>
                      <a:pt x="134" y="156"/>
                      <a:pt x="131" y="156"/>
                    </a:cubicBezTo>
                    <a:cubicBezTo>
                      <a:pt x="128" y="155"/>
                      <a:pt x="125" y="153"/>
                      <a:pt x="123" y="151"/>
                    </a:cubicBezTo>
                    <a:cubicBezTo>
                      <a:pt x="121" y="149"/>
                      <a:pt x="119" y="147"/>
                      <a:pt x="118" y="144"/>
                    </a:cubicBezTo>
                    <a:cubicBezTo>
                      <a:pt x="117" y="140"/>
                      <a:pt x="116" y="137"/>
                      <a:pt x="117" y="132"/>
                    </a:cubicBezTo>
                    <a:cubicBezTo>
                      <a:pt x="116" y="132"/>
                      <a:pt x="116" y="132"/>
                      <a:pt x="116" y="132"/>
                    </a:cubicBezTo>
                    <a:cubicBezTo>
                      <a:pt x="114" y="135"/>
                      <a:pt x="111" y="138"/>
                      <a:pt x="109" y="141"/>
                    </a:cubicBezTo>
                    <a:cubicBezTo>
                      <a:pt x="106" y="144"/>
                      <a:pt x="103" y="147"/>
                      <a:pt x="100" y="149"/>
                    </a:cubicBezTo>
                    <a:cubicBezTo>
                      <a:pt x="97" y="152"/>
                      <a:pt x="93" y="153"/>
                      <a:pt x="89" y="155"/>
                    </a:cubicBezTo>
                    <a:cubicBezTo>
                      <a:pt x="86" y="156"/>
                      <a:pt x="81" y="157"/>
                      <a:pt x="77" y="157"/>
                    </a:cubicBezTo>
                    <a:cubicBezTo>
                      <a:pt x="73" y="157"/>
                      <a:pt x="70" y="156"/>
                      <a:pt x="66" y="154"/>
                    </a:cubicBezTo>
                    <a:cubicBezTo>
                      <a:pt x="63" y="153"/>
                      <a:pt x="60" y="151"/>
                      <a:pt x="58" y="148"/>
                    </a:cubicBezTo>
                    <a:cubicBezTo>
                      <a:pt x="55" y="145"/>
                      <a:pt x="53" y="141"/>
                      <a:pt x="52" y="137"/>
                    </a:cubicBezTo>
                    <a:cubicBezTo>
                      <a:pt x="51" y="133"/>
                      <a:pt x="50" y="129"/>
                      <a:pt x="50" y="124"/>
                    </a:cubicBezTo>
                    <a:cubicBezTo>
                      <a:pt x="50" y="114"/>
                      <a:pt x="51" y="105"/>
                      <a:pt x="54" y="96"/>
                    </a:cubicBezTo>
                    <a:cubicBezTo>
                      <a:pt x="57" y="87"/>
                      <a:pt x="62" y="80"/>
                      <a:pt x="67" y="73"/>
                    </a:cubicBezTo>
                    <a:cubicBezTo>
                      <a:pt x="72" y="66"/>
                      <a:pt x="78" y="60"/>
                      <a:pt x="85" y="56"/>
                    </a:cubicBezTo>
                    <a:cubicBezTo>
                      <a:pt x="92" y="52"/>
                      <a:pt x="99" y="50"/>
                      <a:pt x="107" y="50"/>
                    </a:cubicBezTo>
                    <a:cubicBezTo>
                      <a:pt x="112" y="50"/>
                      <a:pt x="117" y="51"/>
                      <a:pt x="120" y="52"/>
                    </a:cubicBezTo>
                    <a:cubicBezTo>
                      <a:pt x="124" y="54"/>
                      <a:pt x="127" y="56"/>
                      <a:pt x="130" y="59"/>
                    </a:cubicBezTo>
                    <a:lnTo>
                      <a:pt x="137" y="51"/>
                    </a:lnTo>
                    <a:close/>
                    <a:moveTo>
                      <a:pt x="123" y="79"/>
                    </a:moveTo>
                    <a:cubicBezTo>
                      <a:pt x="121" y="77"/>
                      <a:pt x="119" y="76"/>
                      <a:pt x="117" y="75"/>
                    </a:cubicBezTo>
                    <a:cubicBezTo>
                      <a:pt x="115" y="74"/>
                      <a:pt x="112" y="74"/>
                      <a:pt x="109" y="74"/>
                    </a:cubicBezTo>
                    <a:cubicBezTo>
                      <a:pt x="104" y="74"/>
                      <a:pt x="100" y="75"/>
                      <a:pt x="96" y="78"/>
                    </a:cubicBezTo>
                    <a:cubicBezTo>
                      <a:pt x="92" y="80"/>
                      <a:pt x="89" y="83"/>
                      <a:pt x="86" y="88"/>
                    </a:cubicBezTo>
                    <a:cubicBezTo>
                      <a:pt x="84" y="92"/>
                      <a:pt x="81" y="96"/>
                      <a:pt x="80" y="101"/>
                    </a:cubicBezTo>
                    <a:cubicBezTo>
                      <a:pt x="78" y="106"/>
                      <a:pt x="78" y="111"/>
                      <a:pt x="78" y="116"/>
                    </a:cubicBezTo>
                    <a:cubicBezTo>
                      <a:pt x="78" y="121"/>
                      <a:pt x="79" y="125"/>
                      <a:pt x="81" y="128"/>
                    </a:cubicBezTo>
                    <a:cubicBezTo>
                      <a:pt x="83" y="132"/>
                      <a:pt x="86" y="133"/>
                      <a:pt x="91" y="133"/>
                    </a:cubicBezTo>
                    <a:cubicBezTo>
                      <a:pt x="93" y="133"/>
                      <a:pt x="96" y="133"/>
                      <a:pt x="98" y="131"/>
                    </a:cubicBezTo>
                    <a:cubicBezTo>
                      <a:pt x="100" y="130"/>
                      <a:pt x="103" y="128"/>
                      <a:pt x="105" y="126"/>
                    </a:cubicBezTo>
                    <a:cubicBezTo>
                      <a:pt x="107" y="124"/>
                      <a:pt x="110" y="122"/>
                      <a:pt x="112" y="119"/>
                    </a:cubicBezTo>
                    <a:cubicBezTo>
                      <a:pt x="114" y="116"/>
                      <a:pt x="116" y="113"/>
                      <a:pt x="117" y="110"/>
                    </a:cubicBezTo>
                    <a:lnTo>
                      <a:pt x="123" y="79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E7CA716-7668-4133-1350-7CA578857579}"/>
                </a:ext>
              </a:extLst>
            </p:cNvPr>
            <p:cNvGrpSpPr/>
            <p:nvPr/>
          </p:nvGrpSpPr>
          <p:grpSpPr>
            <a:xfrm>
              <a:off x="6801152" y="2082157"/>
              <a:ext cx="900000" cy="900000"/>
              <a:chOff x="6496050" y="2037080"/>
              <a:chExt cx="1423035" cy="1423035"/>
            </a:xfrm>
            <a:solidFill>
              <a:sysClr val="window" lastClr="FFFFFF"/>
            </a:solidFill>
          </p:grpSpPr>
          <p:sp>
            <p:nvSpPr>
              <p:cNvPr id="15" name="泪滴形 8">
                <a:extLst>
                  <a:ext uri="{FF2B5EF4-FFF2-40B4-BE49-F238E27FC236}">
                    <a16:creationId xmlns:a16="http://schemas.microsoft.com/office/drawing/2014/main" id="{BD02627C-3093-E21E-D81D-C6473E4DF144}"/>
                  </a:ext>
                </a:extLst>
              </p:cNvPr>
              <p:cNvSpPr/>
              <p:nvPr/>
            </p:nvSpPr>
            <p:spPr>
              <a:xfrm rot="8100000">
                <a:off x="6496050" y="2037080"/>
                <a:ext cx="1423035" cy="1423035"/>
              </a:xfrm>
              <a:prstGeom prst="teardrop">
                <a:avLst/>
              </a:prstGeom>
              <a:solidFill>
                <a:srgbClr val="5B4040"/>
              </a:solidFill>
              <a:ln w="952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6833831E-66B8-9D89-7018-75C43736AF77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6882765" y="2398395"/>
                <a:ext cx="663575" cy="699135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96" h="101">
                    <a:moveTo>
                      <a:pt x="20" y="86"/>
                    </a:moveTo>
                    <a:cubicBezTo>
                      <a:pt x="12" y="78"/>
                      <a:pt x="8" y="68"/>
                      <a:pt x="7" y="58"/>
                    </a:cubicBezTo>
                    <a:cubicBezTo>
                      <a:pt x="7" y="48"/>
                      <a:pt x="10" y="38"/>
                      <a:pt x="18" y="29"/>
                    </a:cubicBezTo>
                    <a:cubicBezTo>
                      <a:pt x="24" y="22"/>
                      <a:pt x="33" y="18"/>
                      <a:pt x="42" y="17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56" y="16"/>
                      <a:pt x="66" y="19"/>
                      <a:pt x="74" y="27"/>
                    </a:cubicBezTo>
                    <a:cubicBezTo>
                      <a:pt x="82" y="34"/>
                      <a:pt x="87" y="44"/>
                      <a:pt x="87" y="54"/>
                    </a:cubicBezTo>
                    <a:cubicBezTo>
                      <a:pt x="88" y="65"/>
                      <a:pt x="84" y="75"/>
                      <a:pt x="77" y="83"/>
                    </a:cubicBezTo>
                    <a:cubicBezTo>
                      <a:pt x="76" y="84"/>
                      <a:pt x="76" y="84"/>
                      <a:pt x="75" y="85"/>
                    </a:cubicBezTo>
                    <a:cubicBezTo>
                      <a:pt x="79" y="101"/>
                      <a:pt x="79" y="101"/>
                      <a:pt x="79" y="101"/>
                    </a:cubicBezTo>
                    <a:cubicBezTo>
                      <a:pt x="74" y="101"/>
                      <a:pt x="74" y="101"/>
                      <a:pt x="74" y="101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59" y="95"/>
                      <a:pt x="54" y="96"/>
                      <a:pt x="49" y="96"/>
                    </a:cubicBezTo>
                    <a:cubicBezTo>
                      <a:pt x="44" y="96"/>
                      <a:pt x="38" y="95"/>
                      <a:pt x="32" y="93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21" y="86"/>
                      <a:pt x="21" y="86"/>
                      <a:pt x="21" y="86"/>
                    </a:cubicBezTo>
                    <a:cubicBezTo>
                      <a:pt x="20" y="86"/>
                      <a:pt x="20" y="86"/>
                      <a:pt x="20" y="86"/>
                    </a:cubicBezTo>
                    <a:close/>
                    <a:moveTo>
                      <a:pt x="82" y="6"/>
                    </a:moveTo>
                    <a:cubicBezTo>
                      <a:pt x="74" y="3"/>
                      <a:pt x="66" y="5"/>
                      <a:pt x="60" y="11"/>
                    </a:cubicBezTo>
                    <a:cubicBezTo>
                      <a:pt x="92" y="31"/>
                      <a:pt x="92" y="31"/>
                      <a:pt x="92" y="31"/>
                    </a:cubicBezTo>
                    <a:cubicBezTo>
                      <a:pt x="96" y="24"/>
                      <a:pt x="94" y="15"/>
                      <a:pt x="88" y="9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2" y="6"/>
                      <a:pt x="82" y="6"/>
                      <a:pt x="82" y="6"/>
                    </a:cubicBezTo>
                    <a:close/>
                    <a:moveTo>
                      <a:pt x="14" y="6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2" y="15"/>
                      <a:pt x="0" y="24"/>
                      <a:pt x="4" y="3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0" y="5"/>
                      <a:pt x="21" y="3"/>
                      <a:pt x="14" y="6"/>
                    </a:cubicBezTo>
                    <a:close/>
                    <a:moveTo>
                      <a:pt x="43" y="54"/>
                    </a:moveTo>
                    <a:cubicBezTo>
                      <a:pt x="42" y="55"/>
                      <a:pt x="42" y="55"/>
                      <a:pt x="42" y="56"/>
                    </a:cubicBezTo>
                    <a:cubicBezTo>
                      <a:pt x="35" y="57"/>
                      <a:pt x="28" y="58"/>
                      <a:pt x="22" y="61"/>
                    </a:cubicBezTo>
                    <a:cubicBezTo>
                      <a:pt x="22" y="62"/>
                      <a:pt x="22" y="63"/>
                      <a:pt x="22" y="64"/>
                    </a:cubicBezTo>
                    <a:cubicBezTo>
                      <a:pt x="29" y="63"/>
                      <a:pt x="37" y="62"/>
                      <a:pt x="43" y="59"/>
                    </a:cubicBezTo>
                    <a:cubicBezTo>
                      <a:pt x="44" y="60"/>
                      <a:pt x="45" y="61"/>
                      <a:pt x="46" y="61"/>
                    </a:cubicBezTo>
                    <a:cubicBezTo>
                      <a:pt x="49" y="62"/>
                      <a:pt x="53" y="61"/>
                      <a:pt x="54" y="58"/>
                    </a:cubicBezTo>
                    <a:cubicBezTo>
                      <a:pt x="55" y="55"/>
                      <a:pt x="53" y="51"/>
                      <a:pt x="50" y="50"/>
                    </a:cubicBezTo>
                    <a:cubicBezTo>
                      <a:pt x="50" y="50"/>
                      <a:pt x="49" y="50"/>
                      <a:pt x="49" y="50"/>
                    </a:cubicBezTo>
                    <a:cubicBezTo>
                      <a:pt x="47" y="46"/>
                      <a:pt x="44" y="41"/>
                      <a:pt x="41" y="37"/>
                    </a:cubicBezTo>
                    <a:cubicBezTo>
                      <a:pt x="40" y="38"/>
                      <a:pt x="39" y="39"/>
                      <a:pt x="38" y="39"/>
                    </a:cubicBezTo>
                    <a:cubicBezTo>
                      <a:pt x="39" y="44"/>
                      <a:pt x="41" y="48"/>
                      <a:pt x="44" y="52"/>
                    </a:cubicBezTo>
                    <a:cubicBezTo>
                      <a:pt x="43" y="52"/>
                      <a:pt x="43" y="53"/>
                      <a:pt x="43" y="54"/>
                    </a:cubicBezTo>
                    <a:close/>
                    <a:moveTo>
                      <a:pt x="18" y="58"/>
                    </a:moveTo>
                    <a:cubicBezTo>
                      <a:pt x="19" y="65"/>
                      <a:pt x="22" y="72"/>
                      <a:pt x="28" y="78"/>
                    </a:cubicBezTo>
                    <a:cubicBezTo>
                      <a:pt x="34" y="83"/>
                      <a:pt x="41" y="86"/>
                      <a:pt x="49" y="85"/>
                    </a:cubicBezTo>
                    <a:cubicBezTo>
                      <a:pt x="56" y="85"/>
                      <a:pt x="63" y="82"/>
                      <a:pt x="69" y="76"/>
                    </a:cubicBezTo>
                    <a:cubicBezTo>
                      <a:pt x="74" y="70"/>
                      <a:pt x="77" y="62"/>
                      <a:pt x="76" y="55"/>
                    </a:cubicBezTo>
                    <a:cubicBezTo>
                      <a:pt x="76" y="47"/>
                      <a:pt x="73" y="40"/>
                      <a:pt x="67" y="35"/>
                    </a:cubicBezTo>
                    <a:cubicBezTo>
                      <a:pt x="61" y="29"/>
                      <a:pt x="53" y="27"/>
                      <a:pt x="46" y="27"/>
                    </a:cubicBezTo>
                    <a:cubicBezTo>
                      <a:pt x="38" y="28"/>
                      <a:pt x="31" y="31"/>
                      <a:pt x="26" y="37"/>
                    </a:cubicBezTo>
                    <a:cubicBezTo>
                      <a:pt x="20" y="43"/>
                      <a:pt x="18" y="50"/>
                      <a:pt x="18" y="58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D290FD9-08E8-F115-1938-5FC6EDEA862C}"/>
                </a:ext>
              </a:extLst>
            </p:cNvPr>
            <p:cNvGrpSpPr/>
            <p:nvPr/>
          </p:nvGrpSpPr>
          <p:grpSpPr>
            <a:xfrm>
              <a:off x="9163893" y="2081755"/>
              <a:ext cx="900000" cy="900000"/>
              <a:chOff x="8827770" y="2037080"/>
              <a:chExt cx="1423035" cy="1423035"/>
            </a:xfrm>
            <a:solidFill>
              <a:sysClr val="window" lastClr="FFFFFF"/>
            </a:solidFill>
          </p:grpSpPr>
          <p:sp>
            <p:nvSpPr>
              <p:cNvPr id="18" name="泪滴形 11">
                <a:extLst>
                  <a:ext uri="{FF2B5EF4-FFF2-40B4-BE49-F238E27FC236}">
                    <a16:creationId xmlns:a16="http://schemas.microsoft.com/office/drawing/2014/main" id="{44750EE7-1DE7-69C0-EB39-343C58C27849}"/>
                  </a:ext>
                </a:extLst>
              </p:cNvPr>
              <p:cNvSpPr/>
              <p:nvPr/>
            </p:nvSpPr>
            <p:spPr>
              <a:xfrm rot="8100000">
                <a:off x="8827770" y="2037080"/>
                <a:ext cx="1423035" cy="1423035"/>
              </a:xfrm>
              <a:prstGeom prst="teardrop">
                <a:avLst/>
              </a:prstGeom>
              <a:solidFill>
                <a:srgbClr val="8C0000"/>
              </a:solidFill>
              <a:ln w="952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9" name="Freeform 10">
                <a:extLst>
                  <a:ext uri="{FF2B5EF4-FFF2-40B4-BE49-F238E27FC236}">
                    <a16:creationId xmlns:a16="http://schemas.microsoft.com/office/drawing/2014/main" id="{D4C47C27-2D01-F283-B92C-5DF160DCB5F8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9253220" y="2385695"/>
                <a:ext cx="639445" cy="725170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0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90" h="102">
                    <a:moveTo>
                      <a:pt x="14" y="40"/>
                    </a:moveTo>
                    <a:cubicBezTo>
                      <a:pt x="65" y="40"/>
                      <a:pt x="65" y="40"/>
                      <a:pt x="65" y="40"/>
                    </a:cubicBezTo>
                    <a:cubicBezTo>
                      <a:pt x="72" y="40"/>
                      <a:pt x="79" y="47"/>
                      <a:pt x="79" y="54"/>
                    </a:cubicBezTo>
                    <a:cubicBezTo>
                      <a:pt x="79" y="63"/>
                      <a:pt x="79" y="63"/>
                      <a:pt x="79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79" y="81"/>
                      <a:pt x="79" y="81"/>
                      <a:pt x="79" y="81"/>
                    </a:cubicBezTo>
                    <a:cubicBezTo>
                      <a:pt x="79" y="89"/>
                      <a:pt x="79" y="89"/>
                      <a:pt x="79" y="89"/>
                    </a:cubicBezTo>
                    <a:cubicBezTo>
                      <a:pt x="79" y="96"/>
                      <a:pt x="72" y="102"/>
                      <a:pt x="65" y="10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5"/>
                      <a:pt x="0" y="35"/>
                    </a:cubicBezTo>
                    <a:cubicBezTo>
                      <a:pt x="0" y="33"/>
                      <a:pt x="0" y="30"/>
                      <a:pt x="1" y="28"/>
                    </a:cubicBezTo>
                    <a:cubicBezTo>
                      <a:pt x="3" y="24"/>
                      <a:pt x="5" y="22"/>
                      <a:pt x="7" y="20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87" y="34"/>
                      <a:pt x="87" y="34"/>
                      <a:pt x="87" y="34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75" y="41"/>
                      <a:pt x="75" y="41"/>
                      <a:pt x="75" y="41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9"/>
                      <a:pt x="10" y="30"/>
                      <a:pt x="9" y="31"/>
                    </a:cubicBezTo>
                    <a:cubicBezTo>
                      <a:pt x="9" y="32"/>
                      <a:pt x="9" y="33"/>
                      <a:pt x="9" y="34"/>
                    </a:cubicBezTo>
                    <a:cubicBezTo>
                      <a:pt x="9" y="36"/>
                      <a:pt x="9" y="37"/>
                      <a:pt x="10" y="38"/>
                    </a:cubicBezTo>
                    <a:cubicBezTo>
                      <a:pt x="11" y="39"/>
                      <a:pt x="12" y="40"/>
                      <a:pt x="14" y="40"/>
                    </a:cubicBezTo>
                    <a:close/>
                    <a:moveTo>
                      <a:pt x="57" y="67"/>
                    </a:moveTo>
                    <a:cubicBezTo>
                      <a:pt x="53" y="67"/>
                      <a:pt x="51" y="69"/>
                      <a:pt x="51" y="73"/>
                    </a:cubicBezTo>
                    <a:cubicBezTo>
                      <a:pt x="51" y="76"/>
                      <a:pt x="53" y="79"/>
                      <a:pt x="57" y="79"/>
                    </a:cubicBezTo>
                    <a:cubicBezTo>
                      <a:pt x="60" y="79"/>
                      <a:pt x="63" y="76"/>
                      <a:pt x="63" y="73"/>
                    </a:cubicBezTo>
                    <a:cubicBezTo>
                      <a:pt x="63" y="69"/>
                      <a:pt x="60" y="67"/>
                      <a:pt x="57" y="67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20" name="TextBox 1210">
              <a:extLst>
                <a:ext uri="{FF2B5EF4-FFF2-40B4-BE49-F238E27FC236}">
                  <a16:creationId xmlns:a16="http://schemas.microsoft.com/office/drawing/2014/main" id="{CF7FC40C-6671-FFBF-59E7-E353DFA18D38}"/>
                </a:ext>
              </a:extLst>
            </p:cNvPr>
            <p:cNvSpPr/>
            <p:nvPr/>
          </p:nvSpPr>
          <p:spPr>
            <a:xfrm>
              <a:off x="1453264" y="3437586"/>
              <a:ext cx="2225610" cy="438582"/>
            </a:xfrm>
            <a:prstGeom prst="rect">
              <a:avLst/>
            </a:prstGeom>
            <a:noFill/>
            <a:ln w="9525">
              <a:noFill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A0B4"/>
                  </a:solidFill>
                </a14:hiddenFill>
              </a:ext>
            </a:extLst>
          </p:spPr>
          <p:txBody>
            <a:bodyPr wrap="none" lIns="68580" tIns="34290" rIns="68580" bIns="34290">
              <a:spAutoFit/>
            </a:bodyPr>
            <a:lstStyle/>
            <a:p>
              <a:pPr algn="ctr" defTabSz="685800"/>
              <a:r>
                <a:rPr lang="en-US" altLang="zh-CN" sz="2400" b="1" dirty="0">
                  <a:solidFill>
                    <a:srgbClr val="51090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1.CSS</a:t>
              </a:r>
              <a:r>
                <a:rPr lang="zh-CN" altLang="en-US" sz="2400" b="1" dirty="0">
                  <a:solidFill>
                    <a:srgbClr val="51090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动画设计</a:t>
              </a:r>
              <a:endParaRPr lang="zh-CN" altLang="en-US" sz="2400" b="1" dirty="0">
                <a:solidFill>
                  <a:srgbClr val="340605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2" name="TextBox 1210">
              <a:extLst>
                <a:ext uri="{FF2B5EF4-FFF2-40B4-BE49-F238E27FC236}">
                  <a16:creationId xmlns:a16="http://schemas.microsoft.com/office/drawing/2014/main" id="{5EDCB58D-A239-97A2-F35F-364CF3E7FF4E}"/>
                </a:ext>
              </a:extLst>
            </p:cNvPr>
            <p:cNvSpPr/>
            <p:nvPr/>
          </p:nvSpPr>
          <p:spPr>
            <a:xfrm>
              <a:off x="3917577" y="3426700"/>
              <a:ext cx="1954702" cy="438582"/>
            </a:xfrm>
            <a:prstGeom prst="rect">
              <a:avLst/>
            </a:prstGeom>
            <a:noFill/>
            <a:ln w="9525">
              <a:noFill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A0B4"/>
                  </a:solidFill>
                </a14:hiddenFill>
              </a:ext>
            </a:extLst>
          </p:spPr>
          <p:txBody>
            <a:bodyPr wrap="none" lIns="68580" tIns="34290" rIns="68580" bIns="34290">
              <a:spAutoFit/>
            </a:bodyPr>
            <a:lstStyle/>
            <a:p>
              <a:pPr algn="ctr" defTabSz="685800"/>
              <a:r>
                <a:rPr lang="en-US" altLang="zh-CN" sz="2400" b="1" dirty="0">
                  <a:solidFill>
                    <a:srgbClr val="51090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2.</a:t>
              </a:r>
              <a:r>
                <a:rPr lang="zh-CN" altLang="en-US" sz="2400" b="1">
                  <a:solidFill>
                    <a:srgbClr val="51090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中英文转换</a:t>
              </a:r>
              <a:endParaRPr lang="zh-CN" altLang="en-US" sz="2400" b="1" dirty="0">
                <a:solidFill>
                  <a:srgbClr val="51090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4" name="TextBox 1210">
              <a:extLst>
                <a:ext uri="{FF2B5EF4-FFF2-40B4-BE49-F238E27FC236}">
                  <a16:creationId xmlns:a16="http://schemas.microsoft.com/office/drawing/2014/main" id="{7100D1F8-EE24-24A0-2DC9-31CF807CD6BE}"/>
                </a:ext>
              </a:extLst>
            </p:cNvPr>
            <p:cNvSpPr/>
            <p:nvPr/>
          </p:nvSpPr>
          <p:spPr>
            <a:xfrm>
              <a:off x="6273804" y="3435286"/>
              <a:ext cx="1954702" cy="438582"/>
            </a:xfrm>
            <a:prstGeom prst="rect">
              <a:avLst/>
            </a:prstGeom>
            <a:noFill/>
            <a:ln w="9525">
              <a:noFill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A0B4"/>
                  </a:solidFill>
                </a14:hiddenFill>
              </a:ext>
            </a:extLst>
          </p:spPr>
          <p:txBody>
            <a:bodyPr wrap="none" lIns="68580" tIns="34290" rIns="68580" bIns="34290">
              <a:spAutoFit/>
            </a:bodyPr>
            <a:lstStyle/>
            <a:p>
              <a:pPr algn="ctr" defTabSz="685800"/>
              <a:r>
                <a:rPr lang="en-US" altLang="zh-CN" sz="2400" b="1" dirty="0">
                  <a:solidFill>
                    <a:srgbClr val="51090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3.</a:t>
              </a:r>
              <a:r>
                <a:rPr lang="zh-CN" altLang="en-US" sz="2400" b="1" dirty="0">
                  <a:solidFill>
                    <a:srgbClr val="51090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响应式布局</a:t>
              </a:r>
            </a:p>
          </p:txBody>
        </p:sp>
        <p:sp>
          <p:nvSpPr>
            <p:cNvPr id="26" name="TextBox 1210">
              <a:extLst>
                <a:ext uri="{FF2B5EF4-FFF2-40B4-BE49-F238E27FC236}">
                  <a16:creationId xmlns:a16="http://schemas.microsoft.com/office/drawing/2014/main" id="{0A6A563D-01C0-61E7-075B-FD6615CBAF67}"/>
                </a:ext>
              </a:extLst>
            </p:cNvPr>
            <p:cNvSpPr/>
            <p:nvPr/>
          </p:nvSpPr>
          <p:spPr>
            <a:xfrm>
              <a:off x="8790431" y="3435286"/>
              <a:ext cx="1646926" cy="438582"/>
            </a:xfrm>
            <a:prstGeom prst="rect">
              <a:avLst/>
            </a:prstGeom>
            <a:noFill/>
            <a:ln w="9525">
              <a:noFill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A0B4"/>
                  </a:solidFill>
                </a14:hiddenFill>
              </a:ext>
            </a:extLst>
          </p:spPr>
          <p:txBody>
            <a:bodyPr wrap="none" lIns="68580" tIns="34290" rIns="68580" bIns="34290">
              <a:spAutoFit/>
            </a:bodyPr>
            <a:lstStyle/>
            <a:p>
              <a:pPr algn="ctr" defTabSz="685800"/>
              <a:r>
                <a:rPr lang="en-US" altLang="zh-CN" sz="2400" b="1" dirty="0">
                  <a:solidFill>
                    <a:srgbClr val="51090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4.</a:t>
              </a:r>
              <a:r>
                <a:rPr lang="zh-CN" altLang="en-US" sz="2400" b="1" dirty="0">
                  <a:solidFill>
                    <a:srgbClr val="51090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友链设计</a:t>
              </a: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8A46BDF6-B4A8-C300-F79C-0891D42137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964" y="4217005"/>
            <a:ext cx="2273910" cy="124950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5935756-5698-65B1-A966-A4F4875F4E2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697" y="4217005"/>
            <a:ext cx="2275878" cy="124950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0ECBDC5-B64C-4CA1-3A35-A956E212611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1309" y="4222379"/>
            <a:ext cx="1293471" cy="124412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0D07045-E905-FC3B-DD71-61C95AF815A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5514" y="4217004"/>
            <a:ext cx="2275878" cy="12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47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4152</TotalTime>
  <Words>681</Words>
  <Application>Microsoft Macintosh PowerPoint</Application>
  <PresentationFormat>宽屏</PresentationFormat>
  <Paragraphs>59</Paragraphs>
  <Slides>12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等线</vt:lpstr>
      <vt:lpstr>等线 Light</vt:lpstr>
      <vt:lpstr>思源黑体 CN Bold</vt:lpstr>
      <vt:lpstr>思源黑体 CN Heavy</vt:lpstr>
      <vt:lpstr>思源黑体 CN Light</vt:lpstr>
      <vt:lpstr>微软雅黑</vt:lpstr>
      <vt:lpstr>微软雅黑</vt:lpstr>
      <vt:lpstr>FontAwesome</vt:lpstr>
      <vt:lpstr>Arial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张作柏</dc:creator>
  <cp:lastModifiedBy>Microsoft Office User</cp:lastModifiedBy>
  <cp:revision>301</cp:revision>
  <dcterms:created xsi:type="dcterms:W3CDTF">2020-09-29T00:16:22Z</dcterms:created>
  <dcterms:modified xsi:type="dcterms:W3CDTF">2023-06-01T16:23:45Z</dcterms:modified>
</cp:coreProperties>
</file>